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nklin Gothic Heavy" panose="020B0903020102020204" pitchFamily="34" charset="0"/>
      <p:regular r:id="rId18"/>
      <p:italic r:id="rId19"/>
    </p:embeddedFont>
    <p:embeddedFont>
      <p:font typeface="Calibri Light" panose="020F0302020204030204" pitchFamily="34" charset="0"/>
      <p:regular r:id="rId20"/>
      <p: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6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912"/>
      </p:cViewPr>
      <p:guideLst>
        <p:guide orient="horz" pos="2160"/>
        <p:guide pos="288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E13EE0-DD97-459E-922F-44A1DE08AD51}" type="datetimeFigureOut">
              <a:rPr lang="en-IN" smtClean="0"/>
              <a:t>02-11-2019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7EC59-E5D4-4B4D-A9CE-0475D0A2E26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276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require more than one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B667E1-E601-4AAF-B95C-B25720D70A6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05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1F433-1CAE-477E-8C32-8B79F3033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5200" y="76202"/>
            <a:ext cx="9347200" cy="917575"/>
          </a:xfrm>
        </p:spPr>
        <p:txBody>
          <a:bodyPr wrap="square" anchor="b">
            <a:noAutofit/>
          </a:bodyPr>
          <a:lstStyle>
            <a:lvl1pPr algn="r">
              <a:defRPr sz="66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E362E7-E657-4773-B0DE-8B661C3FD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914400"/>
            <a:ext cx="8534400" cy="533400"/>
          </a:xfrm>
        </p:spPr>
        <p:txBody>
          <a:bodyPr wrap="square">
            <a:noAutofit/>
          </a:bodyPr>
          <a:lstStyle>
            <a:lvl1pPr marL="0" indent="0" algn="r">
              <a:buNone/>
              <a:defRPr sz="360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3F58B-1BB1-47AE-907D-015CB0E6B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608C-8BC9-475A-B4E3-59D77FB20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6D608A-7B5D-4178-BB43-1CB2E2D56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38725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23344-9AB0-4610-B81D-30CA54697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F6BF0F-6098-4BD5-B472-7ED76233DD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05B0D-6FF3-49AB-B363-5E22C8BF5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6CBF87-0CE2-4CB0-BA36-2E6B56B84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5526C-E9AE-4F6A-8DC1-C048D090A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546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25E2C9-501A-4B4D-92FB-1FDAB9FF29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38683D-983A-443D-8768-C42A6CDEB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AB092-9ED9-4D2C-A219-76771BC0FA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0A88D6-9D15-43C3-BAFF-DCC387777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333F9-8F57-4551-BF8F-9707D7ED9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3D1A0-31A3-4EA7-8D84-828F84197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5760A-FC17-437C-9A43-2BE933CC6B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23CD50-0C67-4CA6-A288-14DD65268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69B2CE-FBA9-4F05-A590-D14307A74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568FE9-108E-4FD8-9E19-E80BDC21E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335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8A9B1-A214-4D72-9629-CF61CC9E7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709740"/>
            <a:ext cx="9550400" cy="2852737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202552-F2B8-401D-AF33-F60C94D6A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4589465"/>
            <a:ext cx="9550400" cy="1500187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FFFFFF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D65D7-E5C9-4A2E-901B-D1B8F9360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573BE-5E4D-48CB-9F50-6AD9EBC2C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5BD73-F1E6-4A61-9094-5B079F867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666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7A356-6F8C-480A-A714-90AC36740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4CE66-C769-4392-9D37-0C8888B2CD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825625"/>
            <a:ext cx="475826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36F996-2645-48F9-83AB-D75E4A585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1733" y="1825625"/>
            <a:ext cx="4758267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52800F-7DB9-4F38-A156-AF2AC47C4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6B71F5-3D72-460D-81E8-747A59432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5438A-108C-4C6B-86A4-A441DDF1B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8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3D0C6-B890-4CC8-845D-3124EF068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198"/>
            <a:ext cx="9652000" cy="13716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74F85E-5E67-4BAC-9F99-0794F4791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22425"/>
            <a:ext cx="47582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E1950D-9FC6-45C6-B303-7E2DA51CF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270125"/>
            <a:ext cx="4758267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99DF54-A3E5-4D1A-B02F-79CC327A6B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401733" y="1622425"/>
            <a:ext cx="4758267" cy="635000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F09FD7-61A0-498E-A849-8FE26DC425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401733" y="2270125"/>
            <a:ext cx="4758267" cy="39068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7A27EF-BF96-4C40-9DB3-748578737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C5B1C2-253A-4E54-B4F6-3964B5760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685552-8B28-42ED-98B8-C088EDE89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506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5756D-E7A3-4F10-813F-3D1927E994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F3A0DD-49A9-4590-8AC8-4A0AEF0F9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9D0FD0-7125-4F74-9EB4-C0DDBFB6D6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06834E-D582-453B-BC55-A96570268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7917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4A91E-9A3E-44AD-8322-CB3578AB2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58BABB-901B-4853-A951-242328766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D91467-89AA-47CC-9921-435743B6D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790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BCBE3-7499-4604-BB77-94DCF77A6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76199"/>
            <a:ext cx="9652000" cy="1371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3CAB-10F0-4B5A-917C-6D2F84155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6933" y="1851025"/>
            <a:ext cx="6333067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CE4C22-0A97-4D5A-B697-9E9DDE3CD2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851025"/>
            <a:ext cx="3183467" cy="4351338"/>
          </a:xfrm>
        </p:spPr>
        <p:txBody>
          <a:bodyPr tIns="8640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E9B5C8-BC4A-4122-B8D1-324E2D187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2D4018-2C8E-4E13-815A-04988366F5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AFD6A3-5ADC-4047-9EB4-8CF5AF4BD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59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F4D4E-0112-4388-9E28-74BBDBB5F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999" y="76199"/>
            <a:ext cx="9652000" cy="1371600"/>
          </a:xfrm>
        </p:spPr>
        <p:txBody>
          <a:bodyPr anchor="ctr">
            <a:noAutofit/>
          </a:bodyPr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90C37-339F-49EE-9872-381D65F67B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89477" y="1825625"/>
            <a:ext cx="6990645" cy="3932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1B574E-7496-4B63-8D17-D81C7E064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1466" y="5783263"/>
            <a:ext cx="8466667" cy="424732"/>
          </a:xfrm>
        </p:spPr>
        <p:txBody>
          <a:bodyPr>
            <a:sp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89EFE-5D3D-45B1-91D2-32B90AD7A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72329-1DDB-4EFD-B18E-180334A8D4EF}" type="datetimeFigureOut">
              <a:rPr lang="en-US" smtClean="0"/>
              <a:t>11/2/2019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E75EBD-6E2C-4733-87AD-3A1B3B1C2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665FE-E926-431C-B6D7-8F659941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D17A0F-4821-4802-8EF4-96BC11F9F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02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831AC-D821-4D45-86AE-9DF70C745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76199"/>
            <a:ext cx="9652000" cy="13716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9F8B2-EC91-421F-9512-17A08B2B9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825625"/>
            <a:ext cx="95504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A93589-AF80-4982-BC15-2AD0A18D7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3D72329-1DDB-4EFD-B18E-180334A8D4EF}" type="datetimeFigureOut">
              <a:rPr lang="en-US" smtClean="0"/>
              <a:pPr/>
              <a:t>11/2/2019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CDA16D-7C57-4B41-BBF9-07B74CD68E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3824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n-IN"/>
              <a:t>PowerPlugs Templates for PowerPoint Preview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94B4F6-58AD-4E4A-8C29-997EBD568B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3824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5DD17A0F-4821-4802-8EF4-96BC11F9F8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135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063331" y="1144301"/>
            <a:ext cx="5288041" cy="968704"/>
          </a:xfrm>
        </p:spPr>
        <p:txBody>
          <a:bodyPr/>
          <a:lstStyle/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Family: Our Journey Together </a:t>
            </a:r>
          </a:p>
          <a:p>
            <a:pPr algn="ctr"/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3, Study 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288757" y="76202"/>
            <a:ext cx="11672583" cy="917575"/>
          </a:xfrm>
        </p:spPr>
        <p:txBody>
          <a:bodyPr/>
          <a:lstStyle/>
          <a:p>
            <a:pPr algn="ctr"/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Kingdom Life Requires Daily Workouts!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 rot="21174702">
            <a:off x="6797628" y="4016424"/>
            <a:ext cx="476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Heavy" panose="020B0903020102020204" pitchFamily="34" charset="0"/>
              </a:rPr>
              <a:t>1 Corinthians 9:19-27</a:t>
            </a:r>
            <a:endParaRPr 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Heavy" panose="020B09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8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152400"/>
            <a:ext cx="9509760" cy="828040"/>
          </a:xfrm>
        </p:spPr>
        <p:txBody>
          <a:bodyPr>
            <a:normAutofit/>
          </a:bodyPr>
          <a:lstStyle/>
          <a:p>
            <a:pPr algn="ctr"/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Living God’s Love</a:t>
            </a:r>
            <a:endParaRPr lang="en-US" sz="48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1201400" cy="5105400"/>
          </a:xfrm>
        </p:spPr>
        <p:txBody>
          <a:bodyPr>
            <a:norm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“Embodied Evangelism”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is already at work in every heart and every place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works most powerfully through the servant who, with the help of God’s Spirit, increasingly embodies Jesus Christ…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cannot share what we do not have. The key to evangelism is an authentic relationship with God through Christ Jesus (1 John 1:1-4)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manifest a deep and sincere hope that is so apparent to others they will ask about it…</a:t>
            </a:r>
          </a:p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Communities of sincere love stand as a beacon for those longing for meaningful relationships and purposeful lives…</a:t>
            </a:r>
          </a:p>
        </p:txBody>
      </p:sp>
    </p:spTree>
    <p:extLst>
      <p:ext uri="{BB962C8B-B14F-4D97-AF65-F5344CB8AC3E}">
        <p14:creationId xmlns:p14="http://schemas.microsoft.com/office/powerpoint/2010/main" val="407319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76199"/>
            <a:ext cx="10845800" cy="13716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canvas of your life stands before you…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8927" y="1447799"/>
            <a:ext cx="6643884" cy="5153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5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97567" y="1118935"/>
            <a:ext cx="10976811" cy="5233737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Christian master narrative: take your given blessings, 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use them for other than your own advantage, serve others for their well-being.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Purpose of the church – to show the world the holiness of God as we live in God’s narrative of generous gift…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leads us to die so that we might live.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are not who we think we are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to the world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for them 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are who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they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think we are – we need to “re-brand.”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 (all humanity) were made in the image of God. Jesus is the image of God in the flesh.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Kenosis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is the frequency of authentic living.</a:t>
            </a:r>
          </a:p>
          <a:p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Not so much to “imitate” Jesus as to </a:t>
            </a:r>
            <a:r>
              <a:rPr lang="en-US" alt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participate</a:t>
            </a:r>
            <a:r>
              <a:rPr lang="en-US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with him in new creation. We are called to be the </a:t>
            </a:r>
            <a:r>
              <a:rPr lang="en-US" alt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proleptic, eschatological people of </a:t>
            </a:r>
            <a:r>
              <a:rPr lang="en-US" alt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God </a:t>
            </a:r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a contrast community – the visible reign of God</a:t>
            </a:r>
            <a:endParaRPr lang="en-US" altLang="en-US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84726" y="0"/>
            <a:ext cx="9652000" cy="1163054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Consider…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3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239253"/>
            <a:ext cx="10976811" cy="5173579"/>
          </a:xfrm>
        </p:spPr>
        <p:txBody>
          <a:bodyPr/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community: 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justice in a world of economic and ecological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injustice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generosity and simplicity (of “enough”) in a consumer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world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selfless giving in a world of selfishness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entitlement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humble and bold witness to the truth in a world of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uncertainty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hope in a world of disillusionment and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brokenness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joy and thanksgiving in a hedonistic world that frantically pursues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pleasure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11162632" cy="1163054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What might this look like?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9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0999" y="1359568"/>
            <a:ext cx="10976811" cy="5317958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Most present solutions are not helpful. Tweak worship, change preachers, remodel the building, take a survey…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Must confront the elephant in the room – too many of us are not living in God’s redemptive narrative.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Helpful change comes from within (renewing, transformative work) via the Holy Spirit.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said our actions come from within, caused by how we “see” the world. If our eyes are full of darkness (sinful distortions), there is no light.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Romans 8:1-15 – live according to the flesh? Death. Mind governed by the Spirit? Life and peace! “Through the Spirit put to death the misdeeds of the body and live!” (8:13)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11078410" cy="1163054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If we don’t change the narrative, we can’t change the church…transformation is the Spirit’s work.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74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80475" y="1443786"/>
            <a:ext cx="11405936" cy="487279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 (ancient) narrative: Colossians 1:15-22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2:2, 3 – all treasures of wisdom and knowledge hidden here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2:8 – WARNING – all other narratives are false…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become a part of this story? Colossians 2:9-15 By God’s grace!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3 is the challenge – live into the story! You have been raised, set your hearts and minds on God’s purposes, not this secular world!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off, put to death what does not belong…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 it with godly attire – intentionally dress yourselves with compassion, kindness, humility, gentleness and patience…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Live a life of singing this song! All that you do!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9652000" cy="1163054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Paul’s Challenge to the Colossians…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1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08000" y="1239252"/>
            <a:ext cx="10976811" cy="545030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all need a “Rule of Life.”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have been called to be athletes of God’s kingdom and training is required!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Corinthians 9:19-27 – diligent training is indispensable in Christian walk.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 vs. Trying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cannot try to be like Jesus without accepting his training regimen. 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IS NOT ABOUT DOING MORE OF WHAT YOU ARE PRESENTLY DOING POORLY. “A bucket of balls does not cure a bad swing.”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need to relearn the Christian practices so that they become the workplace of the Holy Spirit.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9652000" cy="1163054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OK, I understand, but how?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538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118937"/>
            <a:ext cx="10976811" cy="5293895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 God with all your heart, mind, strength, soul – all disciplines should deepen our love for God!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Feed your soul! A high spiritual metabolism requires nourishment Psalms 19:7-8; 119:20, 27 Developing a longing for study…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Quiet your mind and learn from God – the desperate need for reflective disciplines…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 the results. Not all practices produce fruit.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spiritual disciplines lead not only to love of God but love of fellow human beings.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formation or disciplines that does not lead to missional living is not authentically Christian…</a:t>
            </a:r>
          </a:p>
          <a:p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9652000" cy="1163054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Essential Practice Elements…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7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599" y="1383630"/>
            <a:ext cx="10976811" cy="5125453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Homework? Develop a “rule of life” and keep it. INTENTIONALITY is the first discipline.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Begin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day with the Lord, intentionally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Give the best part of your day to knowing God better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 your eyes and your ears to the language and events of the kingdom</a:t>
            </a:r>
          </a:p>
          <a:p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Examen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awake to the work of God around you. Join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his work – he is already there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helpful “replacement” disciplines. Consider buying a copy of Adele Calhoun’s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Spiritual Disciplines Handbook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(2 edition is better).</a:t>
            </a:r>
          </a:p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 a routine. Assess the value – experiment, discover, flourish!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08000" y="76199"/>
            <a:ext cx="9652000" cy="1163054"/>
          </a:xfrm>
        </p:spPr>
        <p:txBody>
          <a:bodyPr/>
          <a:lstStyle/>
          <a:p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Daily, Weekly, Monthly, Yearly</a:t>
            </a:r>
          </a:p>
        </p:txBody>
      </p:sp>
    </p:spTree>
    <p:extLst>
      <p:ext uri="{BB962C8B-B14F-4D97-AF65-F5344CB8AC3E}">
        <p14:creationId xmlns:p14="http://schemas.microsoft.com/office/powerpoint/2010/main" val="18873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bldLvl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3837" y="168876"/>
            <a:ext cx="9509760" cy="928624"/>
          </a:xfrm>
        </p:spPr>
        <p:txBody>
          <a:bodyPr>
            <a:normAutofit/>
          </a:bodyPr>
          <a:lstStyle/>
          <a:p>
            <a:r>
              <a:rPr lang="en-US" sz="4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Surprise the World</a:t>
            </a: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: M. Frost</a:t>
            </a:r>
            <a:endParaRPr lang="en-US" sz="4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8790" y="1405668"/>
            <a:ext cx="11472943" cy="4953000"/>
          </a:xfrm>
        </p:spPr>
        <p:txBody>
          <a:bodyPr>
            <a:no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Colossians 4:2-6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5 weekly habits of highly missional people: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Bless – bless three people this week, one nonbeliever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Eat – eat with three people, at least one nonbeliever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Listen – develop the habit of listening to the Spirit’s voice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 – intentionally learn something new about Christ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Sent – journal about the ways you alert others to the universal reign of God through Christ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Generous, hospitable, Spirit-led, Christ-like, Missional</a:t>
            </a:r>
          </a:p>
          <a:p>
            <a:pPr lvl="1"/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951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tFit_am_31_PowerPlugs_Template_8gyx.v17.12.w.potx" id="{FCEEE8BA-B948-4006-B9D1-0A5666FA8A6D}" vid="{D515E24A-6533-4568-9EFD-F614CBA730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GetFit_am_31_PowerPlugs_Template_8gyx.v18.01.w</Template>
  <TotalTime>1562</TotalTime>
  <Words>1064</Words>
  <Application>Microsoft Office PowerPoint</Application>
  <PresentationFormat>Widescreen</PresentationFormat>
  <Paragraphs>76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Calibri</vt:lpstr>
      <vt:lpstr>Franklin Gothic Heavy</vt:lpstr>
      <vt:lpstr>Arial</vt:lpstr>
      <vt:lpstr>Calibri Light</vt:lpstr>
      <vt:lpstr>Office Theme</vt:lpstr>
      <vt:lpstr>Kingdom Life Requires Daily Workouts!</vt:lpstr>
      <vt:lpstr>Consider…</vt:lpstr>
      <vt:lpstr>What might this look like?</vt:lpstr>
      <vt:lpstr>If we don’t change the narrative, we can’t change the church…transformation is the Spirit’s work.</vt:lpstr>
      <vt:lpstr>Paul’s Challenge to the Colossians…</vt:lpstr>
      <vt:lpstr>OK, I understand, but how?</vt:lpstr>
      <vt:lpstr>Essential Practice Elements…</vt:lpstr>
      <vt:lpstr>Daily, Weekly, Monthly, Yearly</vt:lpstr>
      <vt:lpstr>Surprise the World: M. Frost</vt:lpstr>
      <vt:lpstr>Living God’s Love</vt:lpstr>
      <vt:lpstr>The canvas of your life stands before you…</vt:lpstr>
    </vt:vector>
  </TitlesOfParts>
  <Company>Lipscomb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Kingdom Living Requires Daily Workouts!</dc:title>
  <dc:creator>Earl Lavender</dc:creator>
  <cp:lastModifiedBy>Earl Lavender</cp:lastModifiedBy>
  <cp:revision>13</cp:revision>
  <dcterms:created xsi:type="dcterms:W3CDTF">2018-09-26T19:27:11Z</dcterms:created>
  <dcterms:modified xsi:type="dcterms:W3CDTF">2019-11-02T17:54:49Z</dcterms:modified>
</cp:coreProperties>
</file>