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3C433-5102-44A6-BB99-7988336BAE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CD866-15DF-4767-8654-E90A9BA632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3D27-2DAC-4A76-AE43-96E08EDD22C5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08368-5AA4-4812-A012-E13D3BCDBA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57FDA73B-42C7-4558-9791-FC36A73E87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CB814-3621-4605-8C23-A41085C712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45C3679D-D475-44C6-BBB3-13CFFB3B07BE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CCFE7599-9529-469D-B195-CF6F82963968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220F6FF3-08F0-48F4-98C3-5654973AAE81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794AC065-4B32-4053-B3EC-7982A3D73B25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7BED7C0A-5604-4EF8-AC99-37D03446F6E3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7D999AEB-870B-4EE9-9505-9DDEC65B0EEC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1D8EE7B1-8436-40B0-939B-D70285D61167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3975019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8776F-DEB8-4E0C-86CB-811562CAE421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75382-DAAD-4411-8135-E20F7869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382-DAAD-4411-8135-E20F7869B4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16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382-DAAD-4411-8135-E20F7869B4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3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382-DAAD-4411-8135-E20F7869B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8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382-DAAD-4411-8135-E20F7869B4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7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382-DAAD-4411-8135-E20F7869B4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6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382-DAAD-4411-8135-E20F7869B4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7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382-DAAD-4411-8135-E20F7869B4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43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382-DAAD-4411-8135-E20F7869B4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95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382-DAAD-4411-8135-E20F7869B4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56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382-DAAD-4411-8135-E20F7869B4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7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1779-995C-4989-83E0-B5CBD7C9D89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50B-A7B6-441B-9C75-1A4510F2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16224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1779-995C-4989-83E0-B5CBD7C9D89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50B-A7B6-441B-9C75-1A4510F2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1636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1779-995C-4989-83E0-B5CBD7C9D89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50B-A7B6-441B-9C75-1A4510F2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68753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1779-995C-4989-83E0-B5CBD7C9D89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50B-A7B6-441B-9C75-1A4510F2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36285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1779-995C-4989-83E0-B5CBD7C9D89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50B-A7B6-441B-9C75-1A4510F2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94742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1779-995C-4989-83E0-B5CBD7C9D89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50B-A7B6-441B-9C75-1A4510F2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18277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1779-995C-4989-83E0-B5CBD7C9D89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50B-A7B6-441B-9C75-1A4510F2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19989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1779-995C-4989-83E0-B5CBD7C9D89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50B-A7B6-441B-9C75-1A4510F2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4396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1779-995C-4989-83E0-B5CBD7C9D89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50B-A7B6-441B-9C75-1A4510F2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42270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1779-995C-4989-83E0-B5CBD7C9D89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50B-A7B6-441B-9C75-1A4510F2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57831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1779-995C-4989-83E0-B5CBD7C9D89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50B-A7B6-441B-9C75-1A4510F2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16885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E1779-995C-4989-83E0-B5CBD7C9D89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50B-A7B6-441B-9C75-1A4510F2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7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61734FE-A1A9-4ED1-9D5F-6200E0FBD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46C418-455A-4055-A4AC-5551B1E87A5A}"/>
              </a:ext>
            </a:extLst>
          </p:cNvPr>
          <p:cNvSpPr txBox="1"/>
          <p:nvPr/>
        </p:nvSpPr>
        <p:spPr>
          <a:xfrm>
            <a:off x="-1" y="283200"/>
            <a:ext cx="12192000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Lifting Up The Persecuted At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92005-879B-4592-B083-DD70138F8B82}"/>
              </a:ext>
            </a:extLst>
          </p:cNvPr>
          <p:cNvSpPr txBox="1"/>
          <p:nvPr/>
        </p:nvSpPr>
        <p:spPr>
          <a:xfrm rot="21017365">
            <a:off x="701380" y="2728769"/>
            <a:ext cx="4481120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Matthew 5:10,11 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B178ECF8-9C94-4B8C-BBAD-29F56467AC58}"/>
              </a:ext>
            </a:extLst>
          </p:cNvPr>
          <p:cNvSpPr/>
          <p:nvPr/>
        </p:nvSpPr>
        <p:spPr>
          <a:xfrm rot="16200000">
            <a:off x="8061191" y="2936948"/>
            <a:ext cx="3998172" cy="1831249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BC15D33E-B92F-4958-A100-1DFF94620C55}"/>
              </a:ext>
            </a:extLst>
          </p:cNvPr>
          <p:cNvSpPr/>
          <p:nvPr/>
        </p:nvSpPr>
        <p:spPr>
          <a:xfrm rot="5400000" flipV="1">
            <a:off x="8743950" y="4194921"/>
            <a:ext cx="2788021" cy="2538137"/>
          </a:xfrm>
          <a:prstGeom prst="bentUpArrow">
            <a:avLst>
              <a:gd name="adj1" fmla="val 31004"/>
              <a:gd name="adj2" fmla="val 25000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5BB310-9B3C-4287-9AA3-50DF838498A9}"/>
              </a:ext>
            </a:extLst>
          </p:cNvPr>
          <p:cNvSpPr txBox="1"/>
          <p:nvPr/>
        </p:nvSpPr>
        <p:spPr>
          <a:xfrm rot="16200000">
            <a:off x="8463761" y="3349111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EFF82-0767-4BB7-89AA-36C39E044456}"/>
              </a:ext>
            </a:extLst>
          </p:cNvPr>
          <p:cNvSpPr txBox="1"/>
          <p:nvPr/>
        </p:nvSpPr>
        <p:spPr>
          <a:xfrm rot="16200000">
            <a:off x="9813532" y="4804690"/>
            <a:ext cx="2442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C1779F-F02C-4B94-B9F5-48BF7DD1519B}"/>
              </a:ext>
            </a:extLst>
          </p:cNvPr>
          <p:cNvSpPr txBox="1"/>
          <p:nvPr/>
        </p:nvSpPr>
        <p:spPr>
          <a:xfrm>
            <a:off x="9507647" y="5734951"/>
            <a:ext cx="161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IN</a:t>
            </a:r>
          </a:p>
        </p:txBody>
      </p:sp>
      <p:sp>
        <p:nvSpPr>
          <p:cNvPr id="12" name="Arrow: Quad 11">
            <a:extLst>
              <a:ext uri="{FF2B5EF4-FFF2-40B4-BE49-F238E27FC236}">
                <a16:creationId xmlns:a16="http://schemas.microsoft.com/office/drawing/2014/main" id="{DC56376C-DC10-4251-9158-E4B76D675759}"/>
              </a:ext>
            </a:extLst>
          </p:cNvPr>
          <p:cNvSpPr/>
          <p:nvPr/>
        </p:nvSpPr>
        <p:spPr>
          <a:xfrm>
            <a:off x="7049475" y="2425124"/>
            <a:ext cx="2545830" cy="3186685"/>
          </a:xfrm>
          <a:prstGeom prst="quad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94F8E-4306-4A31-9824-D7DDE9FA8A3D}"/>
              </a:ext>
            </a:extLst>
          </p:cNvPr>
          <p:cNvSpPr txBox="1"/>
          <p:nvPr/>
        </p:nvSpPr>
        <p:spPr>
          <a:xfrm>
            <a:off x="7126816" y="3641331"/>
            <a:ext cx="234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Outward</a:t>
            </a:r>
          </a:p>
        </p:txBody>
      </p:sp>
    </p:spTree>
    <p:extLst>
      <p:ext uri="{BB962C8B-B14F-4D97-AF65-F5344CB8AC3E}">
        <p14:creationId xmlns:p14="http://schemas.microsoft.com/office/powerpoint/2010/main" val="2903773763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77132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F894CD-3689-46B4-BC08-6F24F73C920E}"/>
              </a:ext>
            </a:extLst>
          </p:cNvPr>
          <p:cNvSpPr txBox="1"/>
          <p:nvPr/>
        </p:nvSpPr>
        <p:spPr>
          <a:xfrm>
            <a:off x="0" y="1103243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</a:rPr>
              <a:t>Blessed are those who are persecuted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</a:rPr>
              <a:t>because of righteousness,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</a:rPr>
              <a:t>for theirs is the kingdom of heaven. 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</a:rPr>
              <a:t>Blessed are you when people insult you,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</a:rPr>
              <a:t>persecute you and falsely say all kinds of evil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</a:rPr>
              <a:t>against you because of me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</a:rPr>
              <a:t>Matthew 5:10,11</a:t>
            </a:r>
          </a:p>
        </p:txBody>
      </p:sp>
    </p:spTree>
    <p:extLst>
      <p:ext uri="{BB962C8B-B14F-4D97-AF65-F5344CB8AC3E}">
        <p14:creationId xmlns:p14="http://schemas.microsoft.com/office/powerpoint/2010/main" val="1448664536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03CB00-9019-425C-9F9C-BA20AA1D1353}"/>
              </a:ext>
            </a:extLst>
          </p:cNvPr>
          <p:cNvSpPr/>
          <p:nvPr/>
        </p:nvSpPr>
        <p:spPr>
          <a:xfrm>
            <a:off x="-67619" y="-5855"/>
            <a:ext cx="3668948" cy="245047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point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persecution</a:t>
            </a:r>
            <a:endParaRPr lang="en-US" sz="1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F40CC6-D8F8-4BDB-8FA1-4B768121C249}"/>
              </a:ext>
            </a:extLst>
          </p:cNvPr>
          <p:cNvSpPr/>
          <p:nvPr/>
        </p:nvSpPr>
        <p:spPr>
          <a:xfrm>
            <a:off x="3836020" y="180396"/>
            <a:ext cx="8355980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Righteousness sake</a:t>
            </a:r>
            <a:endParaRPr lang="en-US" sz="4000" b="1" dirty="0">
              <a:solidFill>
                <a:srgbClr val="FFFF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83E955-4299-4C34-8FF1-6EF9BB14D6A8}"/>
              </a:ext>
            </a:extLst>
          </p:cNvPr>
          <p:cNvSpPr/>
          <p:nvPr/>
        </p:nvSpPr>
        <p:spPr>
          <a:xfrm>
            <a:off x="3836020" y="1100994"/>
            <a:ext cx="8205925" cy="2726900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92D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fact, everyone wants to live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godly life in Christ Jesus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will be persecuted…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Tim</a:t>
            </a: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othy 3:12</a:t>
            </a:r>
            <a:endParaRPr lang="en-US" sz="4000" b="1" dirty="0"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8ADC7-A053-41ED-BAAF-5A3C912AA0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60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FEB1FC-86DA-49D9-9B6D-681810D56625}"/>
              </a:ext>
            </a:extLst>
          </p:cNvPr>
          <p:cNvSpPr/>
          <p:nvPr/>
        </p:nvSpPr>
        <p:spPr>
          <a:xfrm>
            <a:off x="3836020" y="3967682"/>
            <a:ext cx="8205925" cy="2726900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…you do not belong to the world, but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have chose you out of the world.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That is why the world hates you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John 15:19</a:t>
            </a:r>
            <a:endParaRPr lang="en-US" sz="4000" b="1" dirty="0"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355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13EB4-0AFD-4084-BF03-7FA09768A5A3}"/>
              </a:ext>
            </a:extLst>
          </p:cNvPr>
          <p:cNvSpPr/>
          <p:nvPr/>
        </p:nvSpPr>
        <p:spPr>
          <a:xfrm>
            <a:off x="3836019" y="317444"/>
            <a:ext cx="8205925" cy="2068259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…they think it strange…they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heap abuse on you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Peter 4</a:t>
            </a: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:3,4</a:t>
            </a:r>
            <a:endParaRPr lang="en-US" sz="4000" b="1" dirty="0"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AFE92A-DE6B-423B-8DCA-5EE3C925EB6C}"/>
              </a:ext>
            </a:extLst>
          </p:cNvPr>
          <p:cNvSpPr/>
          <p:nvPr/>
        </p:nvSpPr>
        <p:spPr>
          <a:xfrm>
            <a:off x="-67619" y="-5855"/>
            <a:ext cx="3668948" cy="245047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point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persecution</a:t>
            </a:r>
            <a:endParaRPr lang="en-US" sz="1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8B4DC-31A3-473A-A853-DC9899D57B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60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5EC9E7-A6C1-4088-8F9C-6A97B2B6C5EC}"/>
              </a:ext>
            </a:extLst>
          </p:cNvPr>
          <p:cNvSpPr/>
          <p:nvPr/>
        </p:nvSpPr>
        <p:spPr>
          <a:xfrm>
            <a:off x="3836020" y="2703147"/>
            <a:ext cx="8205925" cy="4044184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will be betrayed even by parents, brothers, relatives and friends, and they will put some of you to death. All men will hate you because of me.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Luke 21</a:t>
            </a: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:16,17</a:t>
            </a:r>
            <a:endParaRPr lang="en-US" sz="4000" b="1" dirty="0"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470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E8158-811E-48D4-93B3-7EB170AB0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295424"/>
            <a:ext cx="6035040" cy="376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91A9BF-C210-43E7-A63F-4FAC691C31E1}"/>
              </a:ext>
            </a:extLst>
          </p:cNvPr>
          <p:cNvSpPr/>
          <p:nvPr/>
        </p:nvSpPr>
        <p:spPr>
          <a:xfrm>
            <a:off x="0" y="180396"/>
            <a:ext cx="12192000" cy="74020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Two Alternatives</a:t>
            </a:r>
            <a:endParaRPr lang="en-US" sz="4000" b="1" dirty="0">
              <a:solidFill>
                <a:srgbClr val="FFFF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ED628-A54E-4F51-89F3-53BD83CA3B3B}"/>
              </a:ext>
            </a:extLst>
          </p:cNvPr>
          <p:cNvSpPr txBox="1"/>
          <p:nvPr/>
        </p:nvSpPr>
        <p:spPr>
          <a:xfrm>
            <a:off x="0" y="980520"/>
            <a:ext cx="3249637" cy="1323439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</a:rPr>
              <a:t>Revert to old way of life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4ADFE-0A72-4CCB-B9DF-7F15B739E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761"/>
            <a:ext cx="3170171" cy="244967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E4E9AF-51B9-468B-9605-76F53B25D389}"/>
              </a:ext>
            </a:extLst>
          </p:cNvPr>
          <p:cNvSpPr txBox="1"/>
          <p:nvPr/>
        </p:nvSpPr>
        <p:spPr>
          <a:xfrm>
            <a:off x="8942363" y="958584"/>
            <a:ext cx="3249637" cy="1323439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</a:rPr>
              <a:t>Stand your ground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DC493D-1A02-4FB8-B557-A860F09B33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2"/>
          <a:stretch/>
        </p:blipFill>
        <p:spPr>
          <a:xfrm>
            <a:off x="7497305" y="4172294"/>
            <a:ext cx="4694696" cy="2636054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C35DD2-B979-44DB-8997-09B2B153BB0D}"/>
              </a:ext>
            </a:extLst>
          </p:cNvPr>
          <p:cNvSpPr/>
          <p:nvPr/>
        </p:nvSpPr>
        <p:spPr>
          <a:xfrm>
            <a:off x="7671695" y="4701439"/>
            <a:ext cx="4520305" cy="1664558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By standing firm you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will gain life.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Luke 21:19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DF2880-3482-40E5-8B7C-FCDFD026E507}"/>
              </a:ext>
            </a:extLst>
          </p:cNvPr>
          <p:cNvSpPr/>
          <p:nvPr/>
        </p:nvSpPr>
        <p:spPr>
          <a:xfrm>
            <a:off x="0" y="4816582"/>
            <a:ext cx="7497305" cy="186102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 the point of persecution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either faith becomes trust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 we will lose our faith.</a:t>
            </a:r>
            <a:endParaRPr lang="en-US" sz="36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398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DA98D8-F133-4345-B4CE-8C5A6D3383FF}"/>
              </a:ext>
            </a:extLst>
          </p:cNvPr>
          <p:cNvSpPr/>
          <p:nvPr/>
        </p:nvSpPr>
        <p:spPr>
          <a:xfrm>
            <a:off x="1" y="1567978"/>
            <a:ext cx="12192000" cy="2978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Consider him who endured such opposition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sinful men, so that you will not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grow weary and lose heart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Hebrews 12:3</a:t>
            </a:r>
          </a:p>
        </p:txBody>
      </p:sp>
    </p:spTree>
    <p:extLst>
      <p:ext uri="{BB962C8B-B14F-4D97-AF65-F5344CB8AC3E}">
        <p14:creationId xmlns:p14="http://schemas.microsoft.com/office/powerpoint/2010/main" val="2143062239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576317-F2C3-4A03-89FA-24E5FAEC0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8582" y="316765"/>
            <a:ext cx="4654836" cy="28871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996DE2-66ED-4954-9140-59A9FDC24F4E}"/>
              </a:ext>
            </a:extLst>
          </p:cNvPr>
          <p:cNvSpPr/>
          <p:nvPr/>
        </p:nvSpPr>
        <p:spPr>
          <a:xfrm>
            <a:off x="0" y="541853"/>
            <a:ext cx="3768582" cy="4427494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Blessed are the poor in Spirit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 theirs is the kingdom of heaven</a:t>
            </a:r>
            <a:endParaRPr lang="en-US" sz="4400" b="1" dirty="0">
              <a:solidFill>
                <a:srgbClr val="FFFF00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0BBE6-5CE7-4BA3-9215-78CB81A2A95D}"/>
              </a:ext>
            </a:extLst>
          </p:cNvPr>
          <p:cNvSpPr/>
          <p:nvPr/>
        </p:nvSpPr>
        <p:spPr>
          <a:xfrm>
            <a:off x="8423418" y="541853"/>
            <a:ext cx="3768582" cy="515198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Blessed are those who are persecuted for righteousness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 theirs is the kingdom of heaven</a:t>
            </a:r>
            <a:endParaRPr lang="en-US" sz="4400" b="1" dirty="0">
              <a:solidFill>
                <a:srgbClr val="FFFF00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5FC38D-CA53-4C6A-BB01-B645553A2BF3}"/>
              </a:ext>
            </a:extLst>
          </p:cNvPr>
          <p:cNvSpPr/>
          <p:nvPr/>
        </p:nvSpPr>
        <p:spPr>
          <a:xfrm>
            <a:off x="3768582" y="3429000"/>
            <a:ext cx="4654836" cy="3323987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C00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Mourn, </a:t>
            </a:r>
          </a:p>
          <a:p>
            <a:pPr algn="ctr"/>
            <a:r>
              <a:rPr lang="en-US" sz="3000" b="1" dirty="0">
                <a:solidFill>
                  <a:srgbClr val="00B05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Meek,</a:t>
            </a:r>
          </a:p>
          <a:p>
            <a:pPr algn="ctr"/>
            <a:r>
              <a:rPr lang="en-US" sz="3000" b="1" dirty="0">
                <a:solidFill>
                  <a:srgbClr val="00B0F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Hunger and thirst for righteousness,</a:t>
            </a:r>
          </a:p>
          <a:p>
            <a:pPr algn="ctr"/>
            <a:r>
              <a:rPr 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Merciful,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Pure in Heart,</a:t>
            </a:r>
          </a:p>
          <a:p>
            <a:pPr algn="ctr"/>
            <a:r>
              <a:rPr lang="en-US" sz="3000" b="1" dirty="0">
                <a:latin typeface="Ink Free" panose="03080402000500000000" pitchFamily="66" charset="0"/>
                <a:cs typeface="Times New Roman" panose="02020603050405020304" pitchFamily="18" charset="0"/>
              </a:rPr>
              <a:t>Peacemakers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296090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7A0FAB-C8FD-4A22-AC42-3943BC4EE971}"/>
              </a:ext>
            </a:extLst>
          </p:cNvPr>
          <p:cNvSpPr/>
          <p:nvPr/>
        </p:nvSpPr>
        <p:spPr>
          <a:xfrm>
            <a:off x="4285660" y="140789"/>
            <a:ext cx="7751442" cy="3056286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am not ashamed, because I know whom I have believed and am convinced that he is able to guard what I have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entrusted to him for that day.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Tim 1:12b </a:t>
            </a:r>
            <a:endParaRPr lang="en-US" sz="3600" b="1" dirty="0"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05A118-ECD6-4016-B469-6F94DF8FCA75}"/>
              </a:ext>
            </a:extLst>
          </p:cNvPr>
          <p:cNvSpPr/>
          <p:nvPr/>
        </p:nvSpPr>
        <p:spPr>
          <a:xfrm>
            <a:off x="149902" y="3368264"/>
            <a:ext cx="11887200" cy="3385542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92D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“And of this gospel I was appointed a herald, and an apostle and a teacher” (this was his work of telling people of the good new of Jesus).  The results? “That is why I am suffering as I am….”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Timothy 1:11.12a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D292B-6D4D-4E0F-ABEE-36E340E68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5660" cy="2871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4F5155-5945-4BF0-8538-D9AC923540B1}"/>
              </a:ext>
            </a:extLst>
          </p:cNvPr>
          <p:cNvSpPr/>
          <p:nvPr/>
        </p:nvSpPr>
        <p:spPr>
          <a:xfrm rot="213915">
            <a:off x="1510060" y="210651"/>
            <a:ext cx="2293290" cy="149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Georgia Pro Cond Light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Suffering solidifies</a:t>
            </a:r>
          </a:p>
        </p:txBody>
      </p:sp>
    </p:spTree>
    <p:extLst>
      <p:ext uri="{BB962C8B-B14F-4D97-AF65-F5344CB8AC3E}">
        <p14:creationId xmlns:p14="http://schemas.microsoft.com/office/powerpoint/2010/main" val="38234190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3C455A-E8B9-4A0C-8E77-906481AFCA67}"/>
              </a:ext>
            </a:extLst>
          </p:cNvPr>
          <p:cNvSpPr/>
          <p:nvPr/>
        </p:nvSpPr>
        <p:spPr>
          <a:xfrm>
            <a:off x="0" y="1871002"/>
            <a:ext cx="12192000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 do not be ashamed to testify about our Lord, or ashamed of me his prisoner.  But join with me in suffering for the gospel, by the power of God…”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Tim. 1:8 </a:t>
            </a:r>
            <a:endParaRPr lang="en-US" sz="40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63835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2355</TotalTime>
  <Words>399</Words>
  <Application>Microsoft Office PowerPoint</Application>
  <PresentationFormat>Widescreen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Georgia Pro Cond Light</vt:lpstr>
      <vt:lpstr>Ink Free</vt:lpstr>
      <vt:lpstr>Papyrus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13</cp:revision>
  <cp:lastPrinted>2019-09-22T13:22:53Z</cp:lastPrinted>
  <dcterms:created xsi:type="dcterms:W3CDTF">2019-09-20T00:59:31Z</dcterms:created>
  <dcterms:modified xsi:type="dcterms:W3CDTF">2019-09-22T13:35:51Z</dcterms:modified>
</cp:coreProperties>
</file>