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BAF4A2-D1B3-473B-A640-398272D5BE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FB20B9-F910-46B0-99A9-B477BA8823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72B36-2785-46BA-8B02-450067678C8E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888CD2-31BD-4C20-99D6-1B1BCD1CC6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 descr="HandoutSlideNumber">
            <a:extLst>
              <a:ext uri="{FF2B5EF4-FFF2-40B4-BE49-F238E27FC236}">
                <a16:creationId xmlns:a16="http://schemas.microsoft.com/office/drawing/2014/main" id="{F03B695A-BC12-4C12-B20E-ED325DDE2B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C4F2C-BC23-463B-BBE0-50E85A953BD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 descr="Box1">
            <a:extLst>
              <a:ext uri="{FF2B5EF4-FFF2-40B4-BE49-F238E27FC236}">
                <a16:creationId xmlns:a16="http://schemas.microsoft.com/office/drawing/2014/main" id="{0E0C6B91-0F9A-4733-87B5-028ADF0B04D9}"/>
              </a:ext>
            </a:extLst>
          </p:cNvPr>
          <p:cNvSpPr txBox="1"/>
          <p:nvPr/>
        </p:nvSpPr>
        <p:spPr bwMode="black">
          <a:xfrm>
            <a:off x="564039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 descr="Box2">
            <a:extLst>
              <a:ext uri="{FF2B5EF4-FFF2-40B4-BE49-F238E27FC236}">
                <a16:creationId xmlns:a16="http://schemas.microsoft.com/office/drawing/2014/main" id="{BC8E5A32-A26D-4C49-A8AD-688E9557EA6B}"/>
              </a:ext>
            </a:extLst>
          </p:cNvPr>
          <p:cNvSpPr txBox="1"/>
          <p:nvPr/>
        </p:nvSpPr>
        <p:spPr bwMode="black">
          <a:xfrm>
            <a:off x="3652825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 descr="Box3">
            <a:extLst>
              <a:ext uri="{FF2B5EF4-FFF2-40B4-BE49-F238E27FC236}">
                <a16:creationId xmlns:a16="http://schemas.microsoft.com/office/drawing/2014/main" id="{C7D9AC65-A11E-4D3C-842C-6A1A69C1EA2C}"/>
              </a:ext>
            </a:extLst>
          </p:cNvPr>
          <p:cNvSpPr txBox="1"/>
          <p:nvPr/>
        </p:nvSpPr>
        <p:spPr bwMode="black">
          <a:xfrm>
            <a:off x="564039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 descr="Box4">
            <a:extLst>
              <a:ext uri="{FF2B5EF4-FFF2-40B4-BE49-F238E27FC236}">
                <a16:creationId xmlns:a16="http://schemas.microsoft.com/office/drawing/2014/main" id="{B5D53CFB-AA5F-4D83-98CE-461AB57EEC45}"/>
              </a:ext>
            </a:extLst>
          </p:cNvPr>
          <p:cNvSpPr txBox="1"/>
          <p:nvPr/>
        </p:nvSpPr>
        <p:spPr bwMode="black">
          <a:xfrm>
            <a:off x="3652825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 descr="Box5">
            <a:extLst>
              <a:ext uri="{FF2B5EF4-FFF2-40B4-BE49-F238E27FC236}">
                <a16:creationId xmlns:a16="http://schemas.microsoft.com/office/drawing/2014/main" id="{11713696-687A-4A7D-B574-E5BA024DB565}"/>
              </a:ext>
            </a:extLst>
          </p:cNvPr>
          <p:cNvSpPr txBox="1"/>
          <p:nvPr/>
        </p:nvSpPr>
        <p:spPr bwMode="black">
          <a:xfrm>
            <a:off x="564039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 descr="Box6">
            <a:extLst>
              <a:ext uri="{FF2B5EF4-FFF2-40B4-BE49-F238E27FC236}">
                <a16:creationId xmlns:a16="http://schemas.microsoft.com/office/drawing/2014/main" id="{0E179BE4-8AEA-442B-A7A0-25FF96B57764}"/>
              </a:ext>
            </a:extLst>
          </p:cNvPr>
          <p:cNvSpPr txBox="1"/>
          <p:nvPr/>
        </p:nvSpPr>
        <p:spPr bwMode="black">
          <a:xfrm>
            <a:off x="3652825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 descr="Box7">
            <a:extLst>
              <a:ext uri="{FF2B5EF4-FFF2-40B4-BE49-F238E27FC236}">
                <a16:creationId xmlns:a16="http://schemas.microsoft.com/office/drawing/2014/main" id="{E3BAEB2B-DCF5-429F-9079-CD35CEB669D6}"/>
              </a:ext>
            </a:extLst>
          </p:cNvPr>
          <p:cNvSpPr txBox="1"/>
          <p:nvPr/>
        </p:nvSpPr>
        <p:spPr bwMode="black">
          <a:xfrm>
            <a:off x="5257800" y="8686800"/>
            <a:ext cx="1016000" cy="18466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latin typeface="Times New Roman" panose="02020603050405020304" pitchFamily="18" charset="0"/>
              </a:rPr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41339347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3A706-BC1C-47EF-9193-90353C2FBAF1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CDDA9-B56B-44C4-ABAF-BDACA250F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00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CDDA9-B56B-44C4-ABAF-BDACA250F1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27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CDDA9-B56B-44C4-ABAF-BDACA250F1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07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CDDA9-B56B-44C4-ABAF-BDACA250F1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13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CDDA9-B56B-44C4-ABAF-BDACA250F1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41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CDDA9-B56B-44C4-ABAF-BDACA250F1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7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CDDA9-B56B-44C4-ABAF-BDACA250F1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37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CDDA9-B56B-44C4-ABAF-BDACA250F1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0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CDDA9-B56B-44C4-ABAF-BDACA250F1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43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BFAC-C78D-444D-A80B-AFECD673286F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875F-745E-458F-8F67-2C35CA8B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53823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BFAC-C78D-444D-A80B-AFECD673286F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875F-745E-458F-8F67-2C35CA8B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81677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BFAC-C78D-444D-A80B-AFECD673286F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875F-745E-458F-8F67-2C35CA8B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26816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BFAC-C78D-444D-A80B-AFECD673286F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875F-745E-458F-8F67-2C35CA8B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70372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BFAC-C78D-444D-A80B-AFECD673286F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875F-745E-458F-8F67-2C35CA8B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25994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BFAC-C78D-444D-A80B-AFECD673286F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875F-745E-458F-8F67-2C35CA8B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28182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BFAC-C78D-444D-A80B-AFECD673286F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875F-745E-458F-8F67-2C35CA8B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4549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BFAC-C78D-444D-A80B-AFECD673286F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875F-745E-458F-8F67-2C35CA8B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81560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BFAC-C78D-444D-A80B-AFECD673286F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875F-745E-458F-8F67-2C35CA8B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69866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BFAC-C78D-444D-A80B-AFECD673286F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875F-745E-458F-8F67-2C35CA8B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89266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BFAC-C78D-444D-A80B-AFECD673286F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875F-745E-458F-8F67-2C35CA8B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02633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FBFAC-C78D-444D-A80B-AFECD673286F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7875F-745E-458F-8F67-2C35CA8B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488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22EB611-F660-47C9-B3A8-22914CB53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7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74F447-1FFA-4704-90C6-407DA821301B}"/>
              </a:ext>
            </a:extLst>
          </p:cNvPr>
          <p:cNvSpPr txBox="1"/>
          <p:nvPr/>
        </p:nvSpPr>
        <p:spPr>
          <a:xfrm>
            <a:off x="-1" y="283200"/>
            <a:ext cx="12192000" cy="83099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Helping the Weary and Burdened Find Rest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434FFC-F167-4E5D-AD71-DD8A3F870794}"/>
              </a:ext>
            </a:extLst>
          </p:cNvPr>
          <p:cNvSpPr txBox="1"/>
          <p:nvPr/>
        </p:nvSpPr>
        <p:spPr>
          <a:xfrm rot="21017365">
            <a:off x="701380" y="2728769"/>
            <a:ext cx="4481120" cy="707886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nk Free" panose="03080402000500000000" pitchFamily="66" charset="0"/>
              </a:rPr>
              <a:t>Matthew 11:28-30</a:t>
            </a:r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37A4766F-8127-410E-B6E5-FF5D6682F791}"/>
              </a:ext>
            </a:extLst>
          </p:cNvPr>
          <p:cNvSpPr/>
          <p:nvPr/>
        </p:nvSpPr>
        <p:spPr>
          <a:xfrm rot="16200000">
            <a:off x="8061191" y="2936948"/>
            <a:ext cx="3998172" cy="1831249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Bent-Up 7">
            <a:extLst>
              <a:ext uri="{FF2B5EF4-FFF2-40B4-BE49-F238E27FC236}">
                <a16:creationId xmlns:a16="http://schemas.microsoft.com/office/drawing/2014/main" id="{73E51707-894F-4074-9FF7-4EC14EE059D3}"/>
              </a:ext>
            </a:extLst>
          </p:cNvPr>
          <p:cNvSpPr/>
          <p:nvPr/>
        </p:nvSpPr>
        <p:spPr>
          <a:xfrm rot="5400000" flipV="1">
            <a:off x="8743950" y="4194921"/>
            <a:ext cx="2788021" cy="2538137"/>
          </a:xfrm>
          <a:prstGeom prst="bentUpArrow">
            <a:avLst>
              <a:gd name="adj1" fmla="val 31004"/>
              <a:gd name="adj2" fmla="val 25000"/>
              <a:gd name="adj3" fmla="val 25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00699F-92DD-40C9-8A97-7E5D24A7251D}"/>
              </a:ext>
            </a:extLst>
          </p:cNvPr>
          <p:cNvSpPr txBox="1"/>
          <p:nvPr/>
        </p:nvSpPr>
        <p:spPr>
          <a:xfrm rot="16200000">
            <a:off x="8463761" y="3349111"/>
            <a:ext cx="327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UPWARD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8905CC-1E35-41E9-8141-1CF9EA8783DD}"/>
              </a:ext>
            </a:extLst>
          </p:cNvPr>
          <p:cNvSpPr txBox="1"/>
          <p:nvPr/>
        </p:nvSpPr>
        <p:spPr>
          <a:xfrm rot="16200000">
            <a:off x="9813532" y="4804690"/>
            <a:ext cx="2442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WARD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537A05-5C5C-4E91-AE72-AEE277CB91CE}"/>
              </a:ext>
            </a:extLst>
          </p:cNvPr>
          <p:cNvSpPr txBox="1"/>
          <p:nvPr/>
        </p:nvSpPr>
        <p:spPr>
          <a:xfrm>
            <a:off x="9507647" y="5734951"/>
            <a:ext cx="1616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IN</a:t>
            </a:r>
          </a:p>
        </p:txBody>
      </p:sp>
      <p:sp>
        <p:nvSpPr>
          <p:cNvPr id="12" name="Arrow: Quad 11">
            <a:extLst>
              <a:ext uri="{FF2B5EF4-FFF2-40B4-BE49-F238E27FC236}">
                <a16:creationId xmlns:a16="http://schemas.microsoft.com/office/drawing/2014/main" id="{D2CEB53D-8293-499D-93E9-F0D7F6286252}"/>
              </a:ext>
            </a:extLst>
          </p:cNvPr>
          <p:cNvSpPr/>
          <p:nvPr/>
        </p:nvSpPr>
        <p:spPr>
          <a:xfrm>
            <a:off x="7049475" y="2425124"/>
            <a:ext cx="2545830" cy="3186685"/>
          </a:xfrm>
          <a:prstGeom prst="quad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747AA2-0F2F-4D62-A224-40805D3AD86A}"/>
              </a:ext>
            </a:extLst>
          </p:cNvPr>
          <p:cNvSpPr txBox="1"/>
          <p:nvPr/>
        </p:nvSpPr>
        <p:spPr>
          <a:xfrm>
            <a:off x="7126816" y="3641331"/>
            <a:ext cx="2346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Outward</a:t>
            </a:r>
          </a:p>
        </p:txBody>
      </p:sp>
    </p:spTree>
    <p:extLst>
      <p:ext uri="{BB962C8B-B14F-4D97-AF65-F5344CB8AC3E}">
        <p14:creationId xmlns:p14="http://schemas.microsoft.com/office/powerpoint/2010/main" val="1098318914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FF3BD9-3C69-470A-941C-1EB469293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418" y="3685734"/>
            <a:ext cx="5639582" cy="3172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7E0577-C17A-4380-AF98-74EEDB7E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04549"/>
            <a:ext cx="5401992" cy="2700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D3B4B5-7FD1-4FFD-A96F-7BC856751C6E}"/>
              </a:ext>
            </a:extLst>
          </p:cNvPr>
          <p:cNvSpPr/>
          <p:nvPr/>
        </p:nvSpPr>
        <p:spPr>
          <a:xfrm>
            <a:off x="0" y="2550154"/>
            <a:ext cx="6555545" cy="4307846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Come to me, all you who are weary and burdened, and I will give you rest. Take my yoke upon you and learn from me, for I am gentle and humble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heart, and you will find rest for your souls. For my yoke is easy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and my burden is light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Matthew 11:28-30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437139-01D8-4191-829F-8AE18E6504BC}"/>
              </a:ext>
            </a:extLst>
          </p:cNvPr>
          <p:cNvSpPr/>
          <p:nvPr/>
        </p:nvSpPr>
        <p:spPr>
          <a:xfrm rot="20533133">
            <a:off x="7367736" y="880188"/>
            <a:ext cx="30412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00B0F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Rest </a:t>
            </a:r>
            <a:endParaRPr lang="en-US" sz="9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114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AA9C55-8CBB-48F1-B9C2-DE7FDC81E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7AAABB-B805-4072-B1D8-431CC556C87A}"/>
              </a:ext>
            </a:extLst>
          </p:cNvPr>
          <p:cNvSpPr/>
          <p:nvPr/>
        </p:nvSpPr>
        <p:spPr>
          <a:xfrm>
            <a:off x="144952" y="315882"/>
            <a:ext cx="4727577" cy="96699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 Call to Come</a:t>
            </a:r>
            <a:endParaRPr lang="en-US" sz="5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723E3-6D87-42D3-B27F-95EAE1990515}"/>
              </a:ext>
            </a:extLst>
          </p:cNvPr>
          <p:cNvSpPr/>
          <p:nvPr/>
        </p:nvSpPr>
        <p:spPr>
          <a:xfrm>
            <a:off x="4465367" y="2481308"/>
            <a:ext cx="3627916" cy="830997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</a:rPr>
              <a:t>“Come Now!” </a:t>
            </a:r>
            <a:endParaRPr lang="en-US" sz="48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Ink Free" panose="03080402000500000000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1AF12A-70AE-4D30-9A7F-C7AA4627C630}"/>
              </a:ext>
            </a:extLst>
          </p:cNvPr>
          <p:cNvSpPr/>
          <p:nvPr/>
        </p:nvSpPr>
        <p:spPr>
          <a:xfrm>
            <a:off x="4442925" y="1598760"/>
            <a:ext cx="3672800" cy="830997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</a:rPr>
              <a:t>“Come here!” </a:t>
            </a:r>
            <a:endParaRPr lang="en-US" sz="48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901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808BF8-F3D9-4A65-84D4-044728D4C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1A4139-A97B-447D-9A39-AD43CB173E96}"/>
              </a:ext>
            </a:extLst>
          </p:cNvPr>
          <p:cNvSpPr/>
          <p:nvPr/>
        </p:nvSpPr>
        <p:spPr>
          <a:xfrm>
            <a:off x="583373" y="315882"/>
            <a:ext cx="3850734" cy="96699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 Call to All</a:t>
            </a:r>
            <a:endParaRPr lang="en-US" sz="5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A92FB9-FA02-4667-A5DB-F1575E0BCF55}"/>
              </a:ext>
            </a:extLst>
          </p:cNvPr>
          <p:cNvSpPr/>
          <p:nvPr/>
        </p:nvSpPr>
        <p:spPr>
          <a:xfrm>
            <a:off x="1016184" y="1528150"/>
            <a:ext cx="7037504" cy="707886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</a:rPr>
              <a:t>All who are weary and burdened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6FB23C-CD15-43E8-9ABA-CC2BDE1E8B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33" y="2387904"/>
            <a:ext cx="5847471" cy="4349056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D54FFE-B9C3-4D30-A252-1A958DA1CCA7}"/>
              </a:ext>
            </a:extLst>
          </p:cNvPr>
          <p:cNvSpPr/>
          <p:nvPr/>
        </p:nvSpPr>
        <p:spPr>
          <a:xfrm>
            <a:off x="458733" y="4826668"/>
            <a:ext cx="6005490" cy="1938992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</a:rPr>
              <a:t>Weary – the exhaustion that occurs after hard and sweaty work.</a:t>
            </a:r>
            <a:r>
              <a:rPr lang="en-US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</a:rPr>
              <a:t> </a:t>
            </a:r>
            <a:endParaRPr lang="en-US" sz="4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3008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8F3B2A-2C77-465D-B078-1C747DC832DC}"/>
              </a:ext>
            </a:extLst>
          </p:cNvPr>
          <p:cNvSpPr/>
          <p:nvPr/>
        </p:nvSpPr>
        <p:spPr>
          <a:xfrm>
            <a:off x="7585713" y="4967033"/>
            <a:ext cx="3624710" cy="1569660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600" b="1" dirty="0">
                <a:latin typeface="Chiller" panose="04020404031007020602" pitchFamily="82" charset="0"/>
              </a:rPr>
              <a:t>Burdened</a:t>
            </a:r>
            <a:endParaRPr lang="en-US" sz="9600" dirty="0">
              <a:latin typeface="Chiller" panose="04020404031007020602" pitchFamily="8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C8BC95-5342-450E-9824-FC922D5D35FC}"/>
              </a:ext>
            </a:extLst>
          </p:cNvPr>
          <p:cNvSpPr/>
          <p:nvPr/>
        </p:nvSpPr>
        <p:spPr>
          <a:xfrm>
            <a:off x="1215766" y="321304"/>
            <a:ext cx="246734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latin typeface="Chiller" panose="04020404031007020602" pitchFamily="82" charset="0"/>
              </a:rPr>
              <a:t>Weary</a:t>
            </a:r>
            <a:endParaRPr lang="en-US" sz="9600" dirty="0">
              <a:latin typeface="Chiller" panose="04020404031007020602" pitchFamily="8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1987D7-0B30-4B67-9C61-3E1A92C4ACB3}"/>
              </a:ext>
            </a:extLst>
          </p:cNvPr>
          <p:cNvSpPr/>
          <p:nvPr/>
        </p:nvSpPr>
        <p:spPr>
          <a:xfrm>
            <a:off x="0" y="2308324"/>
            <a:ext cx="12192000" cy="120032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Ink Free" panose="03080402000500000000" pitchFamily="66" charset="0"/>
              </a:rPr>
              <a:t> </a:t>
            </a:r>
            <a:r>
              <a:rPr lang="en-US" sz="7200" b="1" dirty="0">
                <a:solidFill>
                  <a:srgbClr val="00B0F0"/>
                </a:solidFill>
                <a:latin typeface="Ink Free" panose="03080402000500000000" pitchFamily="66" charset="0"/>
              </a:rPr>
              <a:t>“Come to me”</a:t>
            </a:r>
            <a:endParaRPr lang="en-US" sz="7200" dirty="0">
              <a:solidFill>
                <a:srgbClr val="00B0F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608FFE-CF54-4F02-B43A-1363BAB979A3}"/>
              </a:ext>
            </a:extLst>
          </p:cNvPr>
          <p:cNvSpPr/>
          <p:nvPr/>
        </p:nvSpPr>
        <p:spPr>
          <a:xfrm>
            <a:off x="0" y="3527552"/>
            <a:ext cx="12192000" cy="120032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Ink Free" panose="03080402000500000000" pitchFamily="66" charset="0"/>
              </a:rPr>
              <a:t> </a:t>
            </a:r>
            <a:r>
              <a:rPr lang="en-US" sz="7200" b="1" dirty="0">
                <a:solidFill>
                  <a:srgbClr val="00B0F0"/>
                </a:solidFill>
                <a:latin typeface="Ink Free" panose="03080402000500000000" pitchFamily="66" charset="0"/>
              </a:rPr>
              <a:t>“I will give you rest”</a:t>
            </a:r>
            <a:endParaRPr lang="en-US" sz="7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8024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B9DA36-043C-458C-A599-6DA1833E7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10"/>
            <a:ext cx="12192000" cy="6827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4D315C-A354-49AA-984D-5EABF5C0F201}"/>
              </a:ext>
            </a:extLst>
          </p:cNvPr>
          <p:cNvSpPr/>
          <p:nvPr/>
        </p:nvSpPr>
        <p:spPr>
          <a:xfrm>
            <a:off x="3323062" y="209778"/>
            <a:ext cx="4195379" cy="96699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 Call to Rest</a:t>
            </a:r>
            <a:endParaRPr lang="en-US" sz="5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AD8447-E12D-464A-A3F7-44FE53C026AA}"/>
              </a:ext>
            </a:extLst>
          </p:cNvPr>
          <p:cNvSpPr/>
          <p:nvPr/>
        </p:nvSpPr>
        <p:spPr>
          <a:xfrm>
            <a:off x="0" y="2566952"/>
            <a:ext cx="8481188" cy="4247317"/>
          </a:xfrm>
          <a:prstGeom prst="rect">
            <a:avLst/>
          </a:prstGeom>
          <a:solidFill>
            <a:srgbClr val="C00000"/>
          </a:solidFill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Tempus Sans ITC" panose="04020404030D07020202" pitchFamily="82" charset="0"/>
              </a:rPr>
              <a:t>"I will give you rest," i.e., I will stay (sustain you with strength) you. Not - I will put you to bed and hold your hand and sing you to sleep; but - I will get you out of bed, out of the languor and exhaustion, out of the state of being half dead </a:t>
            </a:r>
          </a:p>
          <a:p>
            <a:pPr algn="ctr"/>
            <a:r>
              <a:rPr lang="en-US" sz="3000" b="1" dirty="0">
                <a:latin typeface="Tempus Sans ITC" panose="04020404030D07020202" pitchFamily="82" charset="0"/>
              </a:rPr>
              <a:t>while you are alive; I will imbue you with the </a:t>
            </a:r>
          </a:p>
          <a:p>
            <a:pPr algn="ctr"/>
            <a:r>
              <a:rPr lang="en-US" sz="3000" b="1" dirty="0">
                <a:latin typeface="Tempus Sans ITC" panose="04020404030D07020202" pitchFamily="82" charset="0"/>
              </a:rPr>
              <a:t>spirit of life, and you will be stayed by the perfection of vital activity. </a:t>
            </a:r>
          </a:p>
          <a:p>
            <a:pPr algn="ctr"/>
            <a:r>
              <a:rPr lang="en-US" sz="3000" b="1" dirty="0">
                <a:latin typeface="Tempus Sans ITC" panose="04020404030D07020202" pitchFamily="82" charset="0"/>
              </a:rPr>
              <a:t>Oswald Chambers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967DB1-E29E-47F0-9B5B-9FD4C598CA5A}"/>
              </a:ext>
            </a:extLst>
          </p:cNvPr>
          <p:cNvSpPr/>
          <p:nvPr/>
        </p:nvSpPr>
        <p:spPr>
          <a:xfrm>
            <a:off x="3323062" y="1176774"/>
            <a:ext cx="4732386" cy="1323439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</a:rPr>
              <a:t>“I will give you rest”</a:t>
            </a:r>
          </a:p>
          <a:p>
            <a:pPr algn="ctr"/>
            <a:r>
              <a:rPr lang="en-US" sz="4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</a:rPr>
              <a:t>A Promise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588E75-BB9B-4049-9675-84FFA9A9B5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671" y="4276579"/>
            <a:ext cx="3191329" cy="2134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3F0D1E-6F47-4128-A950-1B37A82C48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10"/>
            <a:ext cx="3047629" cy="2615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BF9872F-BC3F-4F21-BC3F-8543F415740E}"/>
              </a:ext>
            </a:extLst>
          </p:cNvPr>
          <p:cNvSpPr/>
          <p:nvPr/>
        </p:nvSpPr>
        <p:spPr>
          <a:xfrm>
            <a:off x="8433928" y="209778"/>
            <a:ext cx="3805332" cy="2453813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Rest comes in a relationship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“Come </a:t>
            </a:r>
            <a:r>
              <a:rPr lang="en-US" sz="3600" b="1" i="1" dirty="0"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learn</a:t>
            </a:r>
            <a:r>
              <a:rPr lang="en-US" sz="36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of me.”</a:t>
            </a:r>
          </a:p>
        </p:txBody>
      </p:sp>
    </p:spTree>
    <p:extLst>
      <p:ext uri="{BB962C8B-B14F-4D97-AF65-F5344CB8AC3E}">
        <p14:creationId xmlns:p14="http://schemas.microsoft.com/office/powerpoint/2010/main" val="725925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BD00D6-BFA0-4A80-B144-67BB761AE8D1}"/>
              </a:ext>
            </a:extLst>
          </p:cNvPr>
          <p:cNvSpPr/>
          <p:nvPr/>
        </p:nvSpPr>
        <p:spPr>
          <a:xfrm>
            <a:off x="0" y="561596"/>
            <a:ext cx="12191999" cy="2057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Lord, thou </a:t>
            </a:r>
            <a:r>
              <a:rPr lang="en-US" sz="4000" dirty="0" err="1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madest</a:t>
            </a:r>
            <a:r>
              <a:rPr lang="en-US" sz="4000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us for Thyself,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and we can find no rest till we find rest in Thee!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Augustine </a:t>
            </a:r>
            <a:endParaRPr lang="en-US" sz="4000" i="1" dirty="0"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EC9593-EA2F-424F-A367-80443B2D0DAE}"/>
              </a:ext>
            </a:extLst>
          </p:cNvPr>
          <p:cNvSpPr/>
          <p:nvPr/>
        </p:nvSpPr>
        <p:spPr>
          <a:xfrm>
            <a:off x="0" y="3075057"/>
            <a:ext cx="12191999" cy="923330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B0F0"/>
                </a:solidFill>
                <a:latin typeface="Papyrus" panose="03070502060502030205" pitchFamily="66" charset="0"/>
                <a:ea typeface="Calibri" panose="020F0502020204030204" pitchFamily="34" charset="0"/>
              </a:rPr>
              <a:t>How rested are you? </a:t>
            </a:r>
            <a:endParaRPr lang="en-US" sz="5400" b="1" dirty="0">
              <a:solidFill>
                <a:srgbClr val="00B0F0"/>
              </a:solidFill>
              <a:latin typeface="Papyrus" panose="03070502060502030205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4149EE-E93E-4014-AB84-C781B0541036}"/>
              </a:ext>
            </a:extLst>
          </p:cNvPr>
          <p:cNvSpPr/>
          <p:nvPr/>
        </p:nvSpPr>
        <p:spPr>
          <a:xfrm>
            <a:off x="-1" y="5055769"/>
            <a:ext cx="12191999" cy="740203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“Come learn of me”</a:t>
            </a:r>
            <a:endParaRPr lang="en-US" sz="4000" dirty="0"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9150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765710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212</Words>
  <Application>Microsoft Office PowerPoint</Application>
  <PresentationFormat>Widescreen</PresentationFormat>
  <Paragraphs>44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Chiller</vt:lpstr>
      <vt:lpstr>Ink Free</vt:lpstr>
      <vt:lpstr>Papyrus</vt:lpstr>
      <vt:lpstr>Tempus Sans ITC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Ministry1 - Office</dc:creator>
  <cp:lastModifiedBy>AV Team</cp:lastModifiedBy>
  <cp:revision>9</cp:revision>
  <cp:lastPrinted>2019-09-15T13:55:07Z</cp:lastPrinted>
  <dcterms:created xsi:type="dcterms:W3CDTF">2019-09-14T18:22:24Z</dcterms:created>
  <dcterms:modified xsi:type="dcterms:W3CDTF">2019-09-15T13:56:03Z</dcterms:modified>
</cp:coreProperties>
</file>