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BA22E8-F835-4C4C-ACD6-2BC1DD0254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36DCD-C673-4CD7-AC4D-089EE1A37C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7F078-1F2E-4F13-A4EC-98459845E35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C2551-50AA-43BA-A46E-483DFF2128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6B9F1E30-98E1-4220-B6B8-6AC0C30755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4169A-7190-48DC-ABE9-CE61E9E003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1F4A7296-0633-417E-B076-AC26703D58B2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E7845710-4C11-47EE-AF78-84FCDE6AEA32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1D22CACF-2F84-4EC4-827D-34EFF283A1FD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FAAEC1F1-C86B-4CA8-A4CF-E081C55A2501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6143BECA-BE76-49AE-AE14-74663755AFD7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ED21CF65-1616-40E8-AD54-653BA229EB38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F4D24F32-3476-4136-9578-9961B858E458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747051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92D87-815E-4EBE-B9C4-257172C3DEA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10D8F-1EE2-4997-BD1B-084FA655F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8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0D8F-1EE2-4997-BD1B-084FA655F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0D8F-1EE2-4997-BD1B-084FA655FB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0D8F-1EE2-4997-BD1B-084FA655FB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0D8F-1EE2-4997-BD1B-084FA655FB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1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0D8F-1EE2-4997-BD1B-084FA655FB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6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0D8F-1EE2-4997-BD1B-084FA655FB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1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10D8F-1EE2-4997-BD1B-084FA655F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6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60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8FF7DBD-5BDB-4F39-90BE-0E8C7CB1F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22A0D2-85A8-48EB-9955-753BB9876DB7}"/>
              </a:ext>
            </a:extLst>
          </p:cNvPr>
          <p:cNvSpPr txBox="1"/>
          <p:nvPr/>
        </p:nvSpPr>
        <p:spPr>
          <a:xfrm>
            <a:off x="-1" y="283200"/>
            <a:ext cx="121920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Seeing the Lost &amp; Caring Deeply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3731E-5380-4E39-99B5-6257026B4361}"/>
              </a:ext>
            </a:extLst>
          </p:cNvPr>
          <p:cNvSpPr txBox="1"/>
          <p:nvPr/>
        </p:nvSpPr>
        <p:spPr>
          <a:xfrm rot="21017365">
            <a:off x="701871" y="2734550"/>
            <a:ext cx="4412566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Acts 8:4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70A92C4A-1DD5-4E04-8E7C-1363B4E5EDFA}"/>
              </a:ext>
            </a:extLst>
          </p:cNvPr>
          <p:cNvSpPr/>
          <p:nvPr/>
        </p:nvSpPr>
        <p:spPr>
          <a:xfrm rot="16200000">
            <a:off x="8061191" y="2936948"/>
            <a:ext cx="3998172" cy="1831249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B91608E1-F1D5-4C54-BE74-208E233A3C18}"/>
              </a:ext>
            </a:extLst>
          </p:cNvPr>
          <p:cNvSpPr/>
          <p:nvPr/>
        </p:nvSpPr>
        <p:spPr>
          <a:xfrm rot="5400000" flipV="1">
            <a:off x="8743950" y="4194921"/>
            <a:ext cx="2788021" cy="2538137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ABD96-A49F-48DD-A248-4CC2A7EBF530}"/>
              </a:ext>
            </a:extLst>
          </p:cNvPr>
          <p:cNvSpPr txBox="1"/>
          <p:nvPr/>
        </p:nvSpPr>
        <p:spPr>
          <a:xfrm rot="16200000">
            <a:off x="8463761" y="3349111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3E286-C860-418B-A4CB-BBCEC495414B}"/>
              </a:ext>
            </a:extLst>
          </p:cNvPr>
          <p:cNvSpPr txBox="1"/>
          <p:nvPr/>
        </p:nvSpPr>
        <p:spPr>
          <a:xfrm rot="16200000">
            <a:off x="9813532" y="4804690"/>
            <a:ext cx="244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913ED-A5B2-4495-B4F5-FC4310F0000A}"/>
              </a:ext>
            </a:extLst>
          </p:cNvPr>
          <p:cNvSpPr txBox="1"/>
          <p:nvPr/>
        </p:nvSpPr>
        <p:spPr>
          <a:xfrm>
            <a:off x="9507647" y="5734951"/>
            <a:ext cx="161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FA2AAC57-E2C4-430B-A11B-CAFEA09AE489}"/>
              </a:ext>
            </a:extLst>
          </p:cNvPr>
          <p:cNvSpPr/>
          <p:nvPr/>
        </p:nvSpPr>
        <p:spPr>
          <a:xfrm>
            <a:off x="7049475" y="2425124"/>
            <a:ext cx="2545830" cy="3186685"/>
          </a:xfrm>
          <a:prstGeom prst="quad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CC179E-DA4D-42A9-AFFC-5F2DF351CAA7}"/>
              </a:ext>
            </a:extLst>
          </p:cNvPr>
          <p:cNvSpPr txBox="1"/>
          <p:nvPr/>
        </p:nvSpPr>
        <p:spPr>
          <a:xfrm>
            <a:off x="7126816" y="3641331"/>
            <a:ext cx="234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</p:spTree>
    <p:extLst>
      <p:ext uri="{BB962C8B-B14F-4D97-AF65-F5344CB8AC3E}">
        <p14:creationId xmlns:p14="http://schemas.microsoft.com/office/powerpoint/2010/main" val="2182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D5CB85-D56A-4EF6-A3CC-136F2C09C03D}"/>
              </a:ext>
            </a:extLst>
          </p:cNvPr>
          <p:cNvSpPr/>
          <p:nvPr/>
        </p:nvSpPr>
        <p:spPr>
          <a:xfrm>
            <a:off x="168812" y="430335"/>
            <a:ext cx="11901268" cy="337477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Matthew 28:19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“having gone”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(Berean Literal Bible),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“as you go”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(International Standard Version)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“wherever you go”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(God’s Word Translation),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“having gone”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Young’s Literal.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021878-D219-47AD-885E-451C62D4894E}"/>
              </a:ext>
            </a:extLst>
          </p:cNvPr>
          <p:cNvSpPr/>
          <p:nvPr/>
        </p:nvSpPr>
        <p:spPr>
          <a:xfrm>
            <a:off x="0" y="4170430"/>
            <a:ext cx="12191999" cy="140961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“as you go throughout your day”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“wherever you go.”</a:t>
            </a:r>
          </a:p>
        </p:txBody>
      </p:sp>
    </p:spTree>
    <p:extLst>
      <p:ext uri="{BB962C8B-B14F-4D97-AF65-F5344CB8AC3E}">
        <p14:creationId xmlns:p14="http://schemas.microsoft.com/office/powerpoint/2010/main" val="9728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38F7D-19A2-4069-AA62-A0F2A0054A24}"/>
              </a:ext>
            </a:extLst>
          </p:cNvPr>
          <p:cNvSpPr/>
          <p:nvPr/>
        </p:nvSpPr>
        <p:spPr>
          <a:xfrm>
            <a:off x="3929575" y="1426327"/>
            <a:ext cx="4600135" cy="337477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had been scattered preached the word where ever they went.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Acts 8:4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FEADA-A3A3-4194-83B7-ADEE6371F704}"/>
              </a:ext>
            </a:extLst>
          </p:cNvPr>
          <p:cNvSpPr/>
          <p:nvPr/>
        </p:nvSpPr>
        <p:spPr>
          <a:xfrm>
            <a:off x="228883" y="287746"/>
            <a:ext cx="7401385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God’s word spread by persecution</a:t>
            </a:r>
            <a:endParaRPr lang="en-US" sz="4000" dirty="0">
              <a:solidFill>
                <a:srgbClr val="FFFF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B8E70-5BA6-493E-9741-DFB0B7A8E634}"/>
              </a:ext>
            </a:extLst>
          </p:cNvPr>
          <p:cNvSpPr/>
          <p:nvPr/>
        </p:nvSpPr>
        <p:spPr>
          <a:xfrm>
            <a:off x="228883" y="1879768"/>
            <a:ext cx="3603237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“Therefore”</a:t>
            </a:r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9CE0F-1FAA-44F2-9FBF-746552AFCB77}"/>
              </a:ext>
            </a:extLst>
          </p:cNvPr>
          <p:cNvSpPr/>
          <p:nvPr/>
        </p:nvSpPr>
        <p:spPr>
          <a:xfrm>
            <a:off x="228883" y="3231845"/>
            <a:ext cx="3603237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“Saul 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consented”</a:t>
            </a: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F53BF-AF12-4117-979F-0F094D101BD8}"/>
              </a:ext>
            </a:extLst>
          </p:cNvPr>
          <p:cNvSpPr/>
          <p:nvPr/>
        </p:nvSpPr>
        <p:spPr>
          <a:xfrm>
            <a:off x="0" y="5199475"/>
            <a:ext cx="12192000" cy="140961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Christians were scattered into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Judea and Samaria.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72B21A-8258-4E5D-A65A-51166C87C1EB}"/>
              </a:ext>
            </a:extLst>
          </p:cNvPr>
          <p:cNvSpPr/>
          <p:nvPr/>
        </p:nvSpPr>
        <p:spPr>
          <a:xfrm>
            <a:off x="8627165" y="1741615"/>
            <a:ext cx="3564835" cy="338554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they didn’t obey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1:8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God allowed 8:1</a:t>
            </a:r>
          </a:p>
        </p:txBody>
      </p:sp>
    </p:spTree>
    <p:extLst>
      <p:ext uri="{BB962C8B-B14F-4D97-AF65-F5344CB8AC3E}">
        <p14:creationId xmlns:p14="http://schemas.microsoft.com/office/powerpoint/2010/main" val="26147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BC51FE-F4FF-43B3-B819-A3CFCCDE6459}"/>
              </a:ext>
            </a:extLst>
          </p:cNvPr>
          <p:cNvSpPr/>
          <p:nvPr/>
        </p:nvSpPr>
        <p:spPr>
          <a:xfrm>
            <a:off x="418843" y="287746"/>
            <a:ext cx="7021474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Positive reaction to persecution</a:t>
            </a:r>
            <a:endParaRPr lang="en-US" sz="4000" dirty="0">
              <a:solidFill>
                <a:srgbClr val="FFFF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4B401-D675-4C1E-A6C0-28EAA64F6D1E}"/>
              </a:ext>
            </a:extLst>
          </p:cNvPr>
          <p:cNvSpPr/>
          <p:nvPr/>
        </p:nvSpPr>
        <p:spPr>
          <a:xfrm>
            <a:off x="0" y="1381573"/>
            <a:ext cx="12192000" cy="7509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They escaped persecution!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1545C-DA66-44D3-BFB6-2EFE48D61A1B}"/>
              </a:ext>
            </a:extLst>
          </p:cNvPr>
          <p:cNvSpPr/>
          <p:nvPr/>
        </p:nvSpPr>
        <p:spPr>
          <a:xfrm>
            <a:off x="1" y="2500288"/>
            <a:ext cx="12192000" cy="7509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They “preached”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C7EFD4-D562-4679-8318-536E839D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6830"/>
            <a:ext cx="2336486" cy="3531704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952D77-24EB-42D9-94F7-5C22262FFF89}"/>
              </a:ext>
            </a:extLst>
          </p:cNvPr>
          <p:cNvSpPr/>
          <p:nvPr/>
        </p:nvSpPr>
        <p:spPr>
          <a:xfrm>
            <a:off x="0" y="5246815"/>
            <a:ext cx="2311851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Kerygma:</a:t>
            </a:r>
          </a:p>
          <a:p>
            <a:pPr algn="ctr"/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</a:rPr>
              <a:t>preach </a:t>
            </a:r>
            <a:endParaRPr lang="en-US" sz="4000" dirty="0">
              <a:latin typeface="Tempus Sans ITC" panose="04020404030D07020202" pitchFamily="8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044B6A-B883-4873-A543-242D229E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532" y="2615371"/>
            <a:ext cx="3126468" cy="2631444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B3559C-DC22-41DC-8B5C-26F2B409AED7}"/>
              </a:ext>
            </a:extLst>
          </p:cNvPr>
          <p:cNvSpPr/>
          <p:nvPr/>
        </p:nvSpPr>
        <p:spPr>
          <a:xfrm>
            <a:off x="9197009" y="5361898"/>
            <a:ext cx="2994991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Didasko</a:t>
            </a:r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teach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959C3-EA31-45AB-8EE7-8373E24A5853}"/>
              </a:ext>
            </a:extLst>
          </p:cNvPr>
          <p:cNvSpPr/>
          <p:nvPr/>
        </p:nvSpPr>
        <p:spPr>
          <a:xfrm>
            <a:off x="2336486" y="3376739"/>
            <a:ext cx="6729045" cy="1323439"/>
          </a:xfrm>
          <a:prstGeom prst="rect">
            <a:avLst/>
          </a:prstGeom>
          <a:ln w="38100">
            <a:noFill/>
            <a:prstDash val="solid"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accent4">
                    <a:lumMod val="50000"/>
                  </a:schemeClr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Euangelizo</a:t>
            </a:r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Good tidings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65AA8-93FC-479A-B8A0-A54A9F595EEF}"/>
              </a:ext>
            </a:extLst>
          </p:cNvPr>
          <p:cNvSpPr/>
          <p:nvPr/>
        </p:nvSpPr>
        <p:spPr>
          <a:xfrm>
            <a:off x="0" y="4825654"/>
            <a:ext cx="12191999" cy="193899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“</a:t>
            </a:r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gospeling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” </a:t>
            </a:r>
          </a:p>
          <a:p>
            <a:pPr algn="ctr"/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“speaking good news”, </a:t>
            </a:r>
          </a:p>
          <a:p>
            <a:pPr algn="ctr"/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“sharing good tidings”.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7EB50-2A00-43A5-B3D1-A92F3A31D087}"/>
              </a:ext>
            </a:extLst>
          </p:cNvPr>
          <p:cNvSpPr/>
          <p:nvPr/>
        </p:nvSpPr>
        <p:spPr>
          <a:xfrm rot="20193711">
            <a:off x="2561990" y="1948592"/>
            <a:ext cx="6409515" cy="28007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Ink Free" panose="03080402000500000000" pitchFamily="66" charset="0"/>
                <a:ea typeface="Calibri" panose="020F0502020204030204" pitchFamily="34" charset="0"/>
              </a:rPr>
              <a:t>Gossiping the Gospel</a:t>
            </a:r>
            <a:endParaRPr lang="en-US" sz="88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8F7158-C6F1-443B-9912-51D626546F96}"/>
              </a:ext>
            </a:extLst>
          </p:cNvPr>
          <p:cNvSpPr/>
          <p:nvPr/>
        </p:nvSpPr>
        <p:spPr>
          <a:xfrm>
            <a:off x="407215" y="470626"/>
            <a:ext cx="8395247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Scattered people scattering the Word</a:t>
            </a:r>
            <a:endParaRPr lang="en-US" sz="4000" dirty="0">
              <a:solidFill>
                <a:srgbClr val="FFFF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503F2-8B2B-4F8B-9ABB-23540E89E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"/>
          <a:stretch/>
        </p:blipFill>
        <p:spPr>
          <a:xfrm>
            <a:off x="270752" y="1562311"/>
            <a:ext cx="4485463" cy="3375449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DA5D66-0DF4-44D2-AF2B-21BA1A6F62CA}"/>
              </a:ext>
            </a:extLst>
          </p:cNvPr>
          <p:cNvSpPr/>
          <p:nvPr/>
        </p:nvSpPr>
        <p:spPr>
          <a:xfrm>
            <a:off x="4756216" y="1562311"/>
            <a:ext cx="7435784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Tempus Sans ITC" panose="04020404030D07020202" pitchFamily="82" charset="0"/>
                <a:ea typeface="Calibri" panose="020F0502020204030204" pitchFamily="34" charset="0"/>
              </a:rPr>
              <a:t>Dia-speria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:  disperse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4E7F4-583B-45CD-9027-AA86A0DF08E2}"/>
              </a:ext>
            </a:extLst>
          </p:cNvPr>
          <p:cNvSpPr/>
          <p:nvPr/>
        </p:nvSpPr>
        <p:spPr>
          <a:xfrm>
            <a:off x="4756215" y="2621679"/>
            <a:ext cx="7435785" cy="139884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Acts 8:4: God is sowing people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Judea and Samaria 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C7BF7-846E-4B63-A044-24838617D265}"/>
              </a:ext>
            </a:extLst>
          </p:cNvPr>
          <p:cNvSpPr/>
          <p:nvPr/>
        </p:nvSpPr>
        <p:spPr>
          <a:xfrm>
            <a:off x="0" y="4800514"/>
            <a:ext cx="4642338" cy="20574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seed was the word of God –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fell on four soils</a:t>
            </a:r>
            <a:endParaRPr lang="en-US" sz="40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0E608-5C78-403F-BBE9-E07F75BCC8DA}"/>
              </a:ext>
            </a:extLst>
          </p:cNvPr>
          <p:cNvSpPr/>
          <p:nvPr/>
        </p:nvSpPr>
        <p:spPr>
          <a:xfrm>
            <a:off x="4756215" y="4610699"/>
            <a:ext cx="7327932" cy="1398844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people are scattered the word is scattered – gossiped</a:t>
            </a:r>
            <a:endParaRPr lang="en-US" sz="4000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5AC23F-E637-4A2F-BC59-FC01CBD81884}"/>
              </a:ext>
            </a:extLst>
          </p:cNvPr>
          <p:cNvSpPr/>
          <p:nvPr/>
        </p:nvSpPr>
        <p:spPr>
          <a:xfrm>
            <a:off x="0" y="1404715"/>
            <a:ext cx="12192000" cy="304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en-US" sz="6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 living in you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en-US" sz="6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Christ-centered living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en-US" sz="6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Your life is your worship</a:t>
            </a:r>
          </a:p>
        </p:txBody>
      </p:sp>
    </p:spTree>
    <p:extLst>
      <p:ext uri="{BB962C8B-B14F-4D97-AF65-F5344CB8AC3E}">
        <p14:creationId xmlns:p14="http://schemas.microsoft.com/office/powerpoint/2010/main" val="17386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0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281</TotalTime>
  <Words>205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Ink Free</vt:lpstr>
      <vt:lpstr>Papyrus</vt:lpstr>
      <vt:lpstr>Tempus Sans ITC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13</cp:revision>
  <cp:lastPrinted>2019-09-01T13:38:54Z</cp:lastPrinted>
  <dcterms:created xsi:type="dcterms:W3CDTF">2019-08-30T14:36:29Z</dcterms:created>
  <dcterms:modified xsi:type="dcterms:W3CDTF">2019-09-01T13:39:19Z</dcterms:modified>
</cp:coreProperties>
</file>