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F771BC-455B-4610-95D5-F65C11309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95FD9-3F98-443D-959A-48105C46E9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9B411-88D0-4684-89C7-4BF912A5C3BB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4E3D8-3B1D-4569-A357-1923AC961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B0AB69FB-190A-4F06-A69B-E4F406F32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0A1B-8FA0-4A5E-AA02-61698D5957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35E08F6A-7A62-428C-82B7-BD7B069021FB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1AEF9534-274C-4E35-8844-151339AC2271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251F3C8D-4F80-4BFA-B56C-4DB1DA093B5F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FC7ECE0D-600A-4D43-8E46-1522E94D0B1C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2ED67A85-8860-4AA9-97F2-69E0FF13D346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5BDE1F75-E2CA-4179-A2EE-0B47CA7E5B76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A2E3900F-B767-4BA8-970C-6EAFC1A9CD23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700561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A43A-D27E-4627-B00D-4D6CF435CDEE}" type="datetimeFigureOut">
              <a:rPr lang="en-IN" smtClean="0"/>
              <a:t>27-07-2019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0E19-2910-49F7-8500-4E3FF0735F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3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02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52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81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100">
                <a:solidFill>
                  <a:schemeClr val="tx1"/>
                </a:solidFill>
                <a:latin typeface="Arial Black" pitchFamily="34" charset="0"/>
              </a:defRPr>
            </a:lvl1pPr>
            <a:lvl2pPr marL="765610" indent="-294465">
              <a:defRPr sz="4100">
                <a:solidFill>
                  <a:schemeClr val="tx1"/>
                </a:solidFill>
                <a:latin typeface="Arial Black" pitchFamily="34" charset="0"/>
              </a:defRPr>
            </a:lvl2pPr>
            <a:lvl3pPr marL="1177862" indent="-235572">
              <a:defRPr sz="4100">
                <a:solidFill>
                  <a:schemeClr val="tx1"/>
                </a:solidFill>
                <a:latin typeface="Arial Black" pitchFamily="34" charset="0"/>
              </a:defRPr>
            </a:lvl3pPr>
            <a:lvl4pPr marL="1649006" indent="-235572">
              <a:defRPr sz="4100">
                <a:solidFill>
                  <a:schemeClr val="tx1"/>
                </a:solidFill>
                <a:latin typeface="Arial Black" pitchFamily="34" charset="0"/>
              </a:defRPr>
            </a:lvl4pPr>
            <a:lvl5pPr marL="2120151" indent="-235572">
              <a:defRPr sz="4100">
                <a:solidFill>
                  <a:schemeClr val="tx1"/>
                </a:solidFill>
                <a:latin typeface="Arial Black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 Black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 Black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 Black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92BE3517-46F1-4E8E-B755-C9AF5E9AE6C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971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42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02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65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12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10E19-2910-49F7-8500-4E3FF0735FA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64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22" y="4004970"/>
            <a:ext cx="11158981" cy="1256109"/>
          </a:xfrm>
        </p:spPr>
        <p:txBody>
          <a:bodyPr wrap="square" anchor="b">
            <a:no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22" y="5247684"/>
            <a:ext cx="8533953" cy="693539"/>
          </a:xfrm>
        </p:spPr>
        <p:txBody>
          <a:bodyPr wrap="square">
            <a:normAutofit/>
          </a:bodyPr>
          <a:lstStyle>
            <a:lvl1pPr marL="0" indent="0" algn="l">
              <a:buNone/>
              <a:defRPr sz="320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922E-A23F-4167-9C5B-836D539FA2D6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5B63-A619-45A2-A6DB-7A87D0B0111D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9DC-C118-4CF9-AA9C-DBCBA3DE5637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0513-4297-4577-8A38-228D6168FF47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6" y="1709739"/>
            <a:ext cx="10972651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76" y="4589465"/>
            <a:ext cx="1097265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2674-C5FA-4FB2-A7BD-52C309D5E628}" type="datetime1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77" y="1825625"/>
            <a:ext cx="547362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702" y="1825625"/>
            <a:ext cx="547362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F382-D110-498D-96EA-FA348D1CF357}" type="datetime1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6" y="275333"/>
            <a:ext cx="10972651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77" y="1622425"/>
            <a:ext cx="5473625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77" y="2270125"/>
            <a:ext cx="5473625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702" y="1622425"/>
            <a:ext cx="5473625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8702" y="2270125"/>
            <a:ext cx="5473625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066B-436F-49B7-B142-8DF385F95EB4}" type="datetime1">
              <a:rPr lang="en-US" smtClean="0"/>
              <a:t>7/27/2019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0EEB-03D4-45A7-ABB9-3E1353E7E490}" type="datetime1">
              <a:rPr lang="en-US" smtClean="0"/>
              <a:t>7/27/2019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B5AD-43A3-41DB-9BA4-0DDF81B7F8E9}" type="datetime1">
              <a:rPr lang="en-US" smtClean="0"/>
              <a:t>7/27/2019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5" y="275333"/>
            <a:ext cx="10972651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313" y="1851025"/>
            <a:ext cx="61722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76" y="1851025"/>
            <a:ext cx="393223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CD6F-CE84-4EFA-95BF-2F6D797C28B6}" type="datetime1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5" y="275333"/>
            <a:ext cx="10972651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0679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501" y="5783263"/>
            <a:ext cx="8255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C010-C02F-4C33-A898-4DA5930FB993}" type="datetime1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6" y="275333"/>
            <a:ext cx="10972651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76" y="1825625"/>
            <a:ext cx="10972651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6D250C-A07E-43DC-9EB3-0F0A10072B78}" type="datetime1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834201">
            <a:off x="3024734" y="4071230"/>
            <a:ext cx="11158981" cy="1256109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MAKE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DISCIPLES…”</a:t>
            </a:r>
          </a:p>
        </p:txBody>
      </p:sp>
      <p:pic>
        <p:nvPicPr>
          <p:cNvPr id="6" name="Picture 6" descr="Image result for out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84668"/>
            <a:ext cx="3538330" cy="25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296" y="4088296"/>
            <a:ext cx="2769704" cy="27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7398" y="1418333"/>
            <a:ext cx="11158254" cy="499924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commission! “All authority is mine [Jesus], therefore – go and make disciples of all nations, baptizing them in the name of the Father and the Son and the Holy Spirit, and teaching them to obey everything I have commanded you. And surely I am with you always!”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what is the mission? “To go?” Active present tense – “as you go.”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is not to go – we can’t help but go. Command is to make disciples…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understand that to which you are called, call others to join the journey!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baptize? New direction in life, now obedient to life as Jesus has presented it…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people to come alive in God’s kingdom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5043" y="275333"/>
            <a:ext cx="11754679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Another Direction to Consider: OUTWARD!</a:t>
            </a: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76" y="1825625"/>
            <a:ext cx="10972651" cy="4469158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UPWARD! Amazing relationship with Father, Son, Holy Spirit by grace! We have a created purpose, we have a Savior, we have a Guide!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INWARD! We have a family with an incredible array of gifts! We are a royal priesthood, a chosen nation…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– OUTWARD! This is our mission! We are God’s mission to the world!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does not have a mission! God’s mission has a church!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5043" y="275333"/>
            <a:ext cx="11754679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not forget where we have been…</a:t>
            </a:r>
          </a:p>
        </p:txBody>
      </p:sp>
    </p:spTree>
    <p:extLst>
      <p:ext uri="{BB962C8B-B14F-4D97-AF65-F5344CB8AC3E}">
        <p14:creationId xmlns:p14="http://schemas.microsoft.com/office/powerpoint/2010/main" val="6643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784348" y="238540"/>
            <a:ext cx="6542532" cy="6216050"/>
          </a:xfrm>
          <a:prstGeom prst="ellipse">
            <a:avLst/>
          </a:prstGeom>
          <a:solidFill>
            <a:srgbClr val="0000FF"/>
          </a:solidFill>
          <a:ln w="9525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en-US" altLang="en-US" sz="2800" b="1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873905" y="5893500"/>
            <a:ext cx="8524962" cy="646331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World is the Objective of God’s Mission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97902" y="908554"/>
            <a:ext cx="5330952" cy="5082988"/>
          </a:xfrm>
          <a:prstGeom prst="ellipse">
            <a:avLst/>
          </a:prstGeom>
          <a:solidFill>
            <a:srgbClr val="800080"/>
          </a:solidFill>
          <a:ln w="9525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79907" y="838125"/>
            <a:ext cx="7958974" cy="584775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carries God’s mission to the world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995928" y="1371601"/>
            <a:ext cx="4200144" cy="3953435"/>
          </a:xfrm>
          <a:prstGeom prst="ellipse">
            <a:avLst/>
          </a:prstGeom>
          <a:solidFill>
            <a:srgbClr val="FFFF00"/>
          </a:solidFill>
          <a:ln w="9525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958883" y="4638712"/>
            <a:ext cx="8193461" cy="584775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Holy Spirit is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empowerment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Mission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4642104" y="1936376"/>
            <a:ext cx="2907792" cy="2743200"/>
          </a:xfrm>
          <a:prstGeom prst="ellipse">
            <a:avLst/>
          </a:pr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612177" y="2009893"/>
            <a:ext cx="7294433" cy="584775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is the embodiment of God’s Mission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288280" y="2501154"/>
            <a:ext cx="1696212" cy="1613647"/>
          </a:xfrm>
          <a:prstGeom prst="ellipse">
            <a:avLst/>
          </a:prstGeom>
          <a:solidFill>
            <a:srgbClr val="FF9900"/>
          </a:solidFill>
          <a:ln w="9525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is </a:t>
            </a:r>
          </a:p>
          <a:p>
            <a:pPr algn="ctr">
              <a:defRPr/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Missional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647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/>
      <p:bldP spid="5127" grpId="0" animBg="1"/>
      <p:bldP spid="5128" grpId="0"/>
      <p:bldP spid="5129" grpId="0" animBg="1"/>
      <p:bldP spid="5130" grpId="0"/>
      <p:bldP spid="5131" grpId="0" animBg="1"/>
      <p:bldP spid="5132" grpId="0"/>
      <p:bldP spid="5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056" y="1622424"/>
            <a:ext cx="10972651" cy="492513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know the gospel in order to share the gospel – 1 John 1:1-4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live in the gospel, demonstrating its advantage to the world around us daily – 1 Peter 3:15-16, et. al.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Generous love (forgiveness, mercy, compassion)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truth in all aspects of life (Eph. 4:15)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Hospitable (Hebrews 13:2, et. al)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Attuned and attentive to the Spirit (Isaiah 50:4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what God sees, not what the world wants us to see…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5043" y="275333"/>
            <a:ext cx="11754679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Indispensables…</a:t>
            </a:r>
          </a:p>
        </p:txBody>
      </p:sp>
    </p:spTree>
    <p:extLst>
      <p:ext uri="{BB962C8B-B14F-4D97-AF65-F5344CB8AC3E}">
        <p14:creationId xmlns:p14="http://schemas.microsoft.com/office/powerpoint/2010/main" val="28814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517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82" y="0"/>
            <a:ext cx="9003749" cy="6752811"/>
          </a:xfrm>
        </p:spPr>
      </p:pic>
    </p:spTree>
    <p:extLst>
      <p:ext uri="{BB962C8B-B14F-4D97-AF65-F5344CB8AC3E}">
        <p14:creationId xmlns:p14="http://schemas.microsoft.com/office/powerpoint/2010/main" val="126522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1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092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76" y="79022"/>
            <a:ext cx="10972651" cy="133931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for your sake,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but for the sake of My Holy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75" y="1418333"/>
            <a:ext cx="10972651" cy="509535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36:22-23 “This is what the Sovereign Lord says: “It is not for your sake, people of Israel, that I am going to do these things, but for the sake of my holy name, which you have profaned among the nations where you have gone. I will show the holiness of my great name, which has been profaned among the nations, the name you have profaned among them. Then the nations will know that I am the Lord, declares the Sovereign Lord,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am proved holy through you before their eyes.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prove God holy? By being set apart for God’s purposes…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 is not action or effort, it must be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habitus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our nature of life.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fields are white unto harvest…</a:t>
            </a:r>
          </a:p>
        </p:txBody>
      </p:sp>
    </p:spTree>
    <p:extLst>
      <p:ext uri="{BB962C8B-B14F-4D97-AF65-F5344CB8AC3E}">
        <p14:creationId xmlns:p14="http://schemas.microsoft.com/office/powerpoint/2010/main" val="22973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sion_co_38_PowerPlugs_Template_gzsx.v17.11.s.potx" id="{16D2F68A-B4BD-4DBC-9E86-096BE3CBCECB}" vid="{18D61A57-4F74-44FA-85D3-0130B07E42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Mission_co_38_PowerPlugs_Template_gzsx.v18.01.s</Template>
  <TotalTime>50</TotalTime>
  <Words>534</Words>
  <Application>Microsoft Office PowerPoint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Office Theme</vt:lpstr>
      <vt:lpstr>“MAKE DISCIPLES…”</vt:lpstr>
      <vt:lpstr>Another Direction to Consider: OUTWARD!</vt:lpstr>
      <vt:lpstr>Do not forget where we have been…</vt:lpstr>
      <vt:lpstr>PowerPoint Presentation</vt:lpstr>
      <vt:lpstr>The Indispensables…</vt:lpstr>
      <vt:lpstr>PowerPoint Presentation</vt:lpstr>
      <vt:lpstr>PowerPoint Presentation</vt:lpstr>
      <vt:lpstr>PowerPoint Presentation</vt:lpstr>
      <vt:lpstr>Not for your sake, but for the sake of My Holy Name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“MAKE DISCIPLES…”</dc:title>
  <dc:creator>Earl Lavender</dc:creator>
  <cp:lastModifiedBy>AV Team</cp:lastModifiedBy>
  <cp:revision>8</cp:revision>
  <cp:lastPrinted>2019-07-28T01:37:16Z</cp:lastPrinted>
  <dcterms:created xsi:type="dcterms:W3CDTF">2019-07-27T18:11:38Z</dcterms:created>
  <dcterms:modified xsi:type="dcterms:W3CDTF">2019-07-28T01:37:21Z</dcterms:modified>
</cp:coreProperties>
</file>