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C40749-E6D7-4EC3-B99A-805B1924FB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7BFCC-647B-46B0-86C0-3ECDEA1832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F69FD-C610-4E82-9260-39D3CE065675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CAC76-2260-4738-8EC7-5DF9333F52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383DFE14-FFD5-4597-8199-1EBDA33ED8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F82E1-632A-4354-8741-DE11C8A32D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450BFFB0-F362-43BD-B90D-5C545016B046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1A08B570-557D-456C-A4AC-CA0D5A3BED40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F0418894-0A81-4DC6-A522-E17E3C8DFD7C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7437C6E0-7165-44EF-8CD5-2DF5282B319B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7D7ED1FD-E6C2-4AC0-B140-201EFDE6F9E7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503036AE-91E9-41E2-924F-F9DC585FDF7A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5087AAE7-78B0-4E5E-A32C-7CBC921E0AD6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20611892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5D0B0-E9D4-4000-B89A-450AAB48E53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EA4ED-A69E-4FC0-8056-8FA86E345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3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27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67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29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71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26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08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75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2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50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99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5EA4ED-A69E-4FC0-8056-8FA86E3453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9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3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0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6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3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2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5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BF8F-61B0-4E76-AF17-4B1D8A1D1A1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B9FF-7F8E-46F9-A145-2C9A3766D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44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DBC421C-7AA7-4EDD-ACE0-C654F6ED0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97" y="52736"/>
            <a:ext cx="12192000" cy="68580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0ACDEE-15FB-4E3D-B570-7BC7CE8A0799}"/>
              </a:ext>
            </a:extLst>
          </p:cNvPr>
          <p:cNvSpPr txBox="1"/>
          <p:nvPr/>
        </p:nvSpPr>
        <p:spPr>
          <a:xfrm>
            <a:off x="224692" y="283200"/>
            <a:ext cx="7917821" cy="212365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Living an open and righteous life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94B6C-5B25-4CDC-BABB-74DC43C61FAC}"/>
              </a:ext>
            </a:extLst>
          </p:cNvPr>
          <p:cNvSpPr txBox="1"/>
          <p:nvPr/>
        </p:nvSpPr>
        <p:spPr>
          <a:xfrm rot="21017365">
            <a:off x="1427393" y="3004389"/>
            <a:ext cx="4412566" cy="707886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k Free" panose="03080402000500000000" pitchFamily="66" charset="0"/>
              </a:rPr>
              <a:t>1 Peter 2:12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70A80A7A-C57C-4DF8-8088-53F08D406965}"/>
              </a:ext>
            </a:extLst>
          </p:cNvPr>
          <p:cNvSpPr/>
          <p:nvPr/>
        </p:nvSpPr>
        <p:spPr>
          <a:xfrm rot="16200000">
            <a:off x="8242917" y="2509006"/>
            <a:ext cx="3998172" cy="1831249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6D8AD8D0-DF71-4785-947D-4A8BCF3C141E}"/>
              </a:ext>
            </a:extLst>
          </p:cNvPr>
          <p:cNvSpPr/>
          <p:nvPr/>
        </p:nvSpPr>
        <p:spPr>
          <a:xfrm rot="5400000" flipV="1">
            <a:off x="8846165" y="3766979"/>
            <a:ext cx="2788021" cy="2538137"/>
          </a:xfrm>
          <a:prstGeom prst="bentUpArrow">
            <a:avLst>
              <a:gd name="adj1" fmla="val 31004"/>
              <a:gd name="adj2" fmla="val 25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2FC15D-4815-476B-8C6B-F2810CACEE0A}"/>
              </a:ext>
            </a:extLst>
          </p:cNvPr>
          <p:cNvSpPr txBox="1"/>
          <p:nvPr/>
        </p:nvSpPr>
        <p:spPr>
          <a:xfrm rot="16200000">
            <a:off x="8645488" y="2921169"/>
            <a:ext cx="327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UPWARD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238633-6C41-4784-82FB-7377C71FBBEE}"/>
              </a:ext>
            </a:extLst>
          </p:cNvPr>
          <p:cNvSpPr txBox="1"/>
          <p:nvPr/>
        </p:nvSpPr>
        <p:spPr>
          <a:xfrm rot="16200000">
            <a:off x="9889243" y="4376748"/>
            <a:ext cx="2442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WARD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8B7375-0B70-442F-9104-ACE2B25C9165}"/>
              </a:ext>
            </a:extLst>
          </p:cNvPr>
          <p:cNvSpPr txBox="1"/>
          <p:nvPr/>
        </p:nvSpPr>
        <p:spPr>
          <a:xfrm>
            <a:off x="9570106" y="5307009"/>
            <a:ext cx="1616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23320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0C38AF-0072-4CB6-B3BD-1DE39599BDE3}"/>
              </a:ext>
            </a:extLst>
          </p:cNvPr>
          <p:cNvSpPr/>
          <p:nvPr/>
        </p:nvSpPr>
        <p:spPr>
          <a:xfrm>
            <a:off x="5232400" y="756497"/>
            <a:ext cx="6821714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1:6 – we cannot claim fellowship and live hiding our sin –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1:8 we cannot even claim we don’t struggle with sin.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1:10 we cannot claim that we don’t commit acts of sin.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04F614-F47E-46BD-B1BF-1846C97310B1}"/>
              </a:ext>
            </a:extLst>
          </p:cNvPr>
          <p:cNvSpPr/>
          <p:nvPr/>
        </p:nvSpPr>
        <p:spPr>
          <a:xfrm>
            <a:off x="0" y="5115446"/>
            <a:ext cx="12192000" cy="1398844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Our lives of continued humble confession produce a continued life of living in a right relationship with God.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0F156D-300C-45F8-BF86-E93692550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24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EDB88F6-857A-484B-AF1B-FF4AF4F6EB2E}"/>
              </a:ext>
            </a:extLst>
          </p:cNvPr>
          <p:cNvSpPr/>
          <p:nvPr/>
        </p:nvSpPr>
        <p:spPr>
          <a:xfrm>
            <a:off x="0" y="13236"/>
            <a:ext cx="50643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Four ways </a:t>
            </a: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to live “beautifully” </a:t>
            </a: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4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7C2D96-0E53-4443-ABA1-59DB373E6C6B}"/>
              </a:ext>
            </a:extLst>
          </p:cNvPr>
          <p:cNvSpPr/>
          <p:nvPr/>
        </p:nvSpPr>
        <p:spPr>
          <a:xfrm>
            <a:off x="6415314" y="4891599"/>
            <a:ext cx="56460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  <a:t>And I stand, I stand in awe of You</a:t>
            </a:r>
            <a:b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  <a:t>I stand, I stand in awe of You</a:t>
            </a:r>
            <a:b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  <a:t>Holy God to whom all praise is due</a:t>
            </a:r>
            <a:b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2800" b="1" dirty="0">
                <a:solidFill>
                  <a:srgbClr val="FFFF00"/>
                </a:solidFill>
                <a:latin typeface="Ink Free" panose="03080402000500000000" pitchFamily="66" charset="0"/>
              </a:rPr>
              <a:t>I stand in awe of You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EEC032-1818-4EB6-8EA5-80CD409F6D53}"/>
              </a:ext>
            </a:extLst>
          </p:cNvPr>
          <p:cNvSpPr/>
          <p:nvPr/>
        </p:nvSpPr>
        <p:spPr>
          <a:xfrm>
            <a:off x="130628" y="208576"/>
            <a:ext cx="83892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You are beautiful beyond description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Too marvelous for words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Too wonderful for comprehension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Like nothing ever seen or heard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Who can grasp Your infinite wisdom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Who can fathom the depths of Your love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You are beautiful beyond description</a:t>
            </a:r>
            <a:b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</a:b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</a:rPr>
              <a:t>Majesty, enthroned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3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5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61D719-8D72-4E93-A8E2-D9A1D2A6905C}"/>
              </a:ext>
            </a:extLst>
          </p:cNvPr>
          <p:cNvSpPr txBox="1"/>
          <p:nvPr/>
        </p:nvSpPr>
        <p:spPr>
          <a:xfrm>
            <a:off x="0" y="1460836"/>
            <a:ext cx="12192000" cy="317009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Live such good lives among the pagans </a:t>
            </a: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that though they accuse you of doing wrong </a:t>
            </a: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they may see your good deeds and glorify God </a:t>
            </a: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on the day he visits us.</a:t>
            </a: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1 Peter 2:12</a:t>
            </a:r>
          </a:p>
        </p:txBody>
      </p:sp>
    </p:spTree>
    <p:extLst>
      <p:ext uri="{BB962C8B-B14F-4D97-AF65-F5344CB8AC3E}">
        <p14:creationId xmlns:p14="http://schemas.microsoft.com/office/powerpoint/2010/main" val="33066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66E2D9-C8A0-46E6-AF9B-FED3E1843E46}"/>
              </a:ext>
            </a:extLst>
          </p:cNvPr>
          <p:cNvSpPr/>
          <p:nvPr/>
        </p:nvSpPr>
        <p:spPr>
          <a:xfrm>
            <a:off x="0" y="291732"/>
            <a:ext cx="121920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Live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- “have” or “hold”.  Hold the line as a soldier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3FB1EE-5F49-407F-88CD-B99B427B111F}"/>
              </a:ext>
            </a:extLst>
          </p:cNvPr>
          <p:cNvSpPr/>
          <p:nvPr/>
        </p:nvSpPr>
        <p:spPr>
          <a:xfrm>
            <a:off x="0" y="1215546"/>
            <a:ext cx="12192000" cy="140961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- beautiful, handsome, excellent, surpassing, precious, commendable, admirable.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8C813F-1713-4288-891C-FC844E8919B1}"/>
              </a:ext>
            </a:extLst>
          </p:cNvPr>
          <p:cNvSpPr/>
          <p:nvPr/>
        </p:nvSpPr>
        <p:spPr>
          <a:xfrm>
            <a:off x="0" y="2744380"/>
            <a:ext cx="12192000" cy="134376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Lives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“from down to up – turn!” or Upturn. </a:t>
            </a: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Outward change of behavior based on inward change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127B39-D4EF-4073-82FD-3B27584D935C}"/>
              </a:ext>
            </a:extLst>
          </p:cNvPr>
          <p:cNvSpPr/>
          <p:nvPr/>
        </p:nvSpPr>
        <p:spPr>
          <a:xfrm>
            <a:off x="0" y="4216200"/>
            <a:ext cx="12192000" cy="75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Among the pagans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those not Christians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A382D5-4E18-4967-B6EC-25C5A2638F04}"/>
              </a:ext>
            </a:extLst>
          </p:cNvPr>
          <p:cNvSpPr/>
          <p:nvPr/>
        </p:nvSpPr>
        <p:spPr>
          <a:xfrm>
            <a:off x="0" y="5194785"/>
            <a:ext cx="12192000" cy="140961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Accuse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– put down, speak down in an hostile and malicious way. </a:t>
            </a:r>
          </a:p>
        </p:txBody>
      </p:sp>
    </p:spTree>
    <p:extLst>
      <p:ext uri="{BB962C8B-B14F-4D97-AF65-F5344CB8AC3E}">
        <p14:creationId xmlns:p14="http://schemas.microsoft.com/office/powerpoint/2010/main" val="194300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00736D-90FC-43E2-A82D-F1C33866D745}"/>
              </a:ext>
            </a:extLst>
          </p:cNvPr>
          <p:cNvSpPr/>
          <p:nvPr/>
        </p:nvSpPr>
        <p:spPr>
          <a:xfrm>
            <a:off x="13566" y="5167834"/>
            <a:ext cx="12192000" cy="140961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Day of visitation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anytime God enters a person life for blessing or judgement.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72CFBB-74FB-4266-B99B-EA7A92F019AB}"/>
              </a:ext>
            </a:extLst>
          </p:cNvPr>
          <p:cNvSpPr/>
          <p:nvPr/>
        </p:nvSpPr>
        <p:spPr>
          <a:xfrm>
            <a:off x="13566" y="166608"/>
            <a:ext cx="12192000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Doing wrong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someone evil who deserves to be punished.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DBBC29-45A5-4063-8F3E-9BD68B8EA2FC}"/>
              </a:ext>
            </a:extLst>
          </p:cNvPr>
          <p:cNvSpPr/>
          <p:nvPr/>
        </p:nvSpPr>
        <p:spPr>
          <a:xfrm>
            <a:off x="0" y="1792138"/>
            <a:ext cx="12178433" cy="75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See</a:t>
            </a:r>
            <a:r>
              <a:rPr lang="en-US" sz="4000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– eyewitness, observe, watch attentively.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E1CB0-7D7D-4314-A893-FCC1D049F1C8}"/>
              </a:ext>
            </a:extLst>
          </p:cNvPr>
          <p:cNvSpPr/>
          <p:nvPr/>
        </p:nvSpPr>
        <p:spPr>
          <a:xfrm>
            <a:off x="-13567" y="2996542"/>
            <a:ext cx="12205566" cy="75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Good deeds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 deeds, works, actions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D39479-296A-4B7C-81D3-DB840715F01A}"/>
              </a:ext>
            </a:extLst>
          </p:cNvPr>
          <p:cNvSpPr/>
          <p:nvPr/>
        </p:nvSpPr>
        <p:spPr>
          <a:xfrm>
            <a:off x="0" y="4077371"/>
            <a:ext cx="8858515" cy="75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pPr marL="57150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Glorify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– give proper opinion of God</a:t>
            </a:r>
          </a:p>
        </p:txBody>
      </p:sp>
    </p:spTree>
    <p:extLst>
      <p:ext uri="{BB962C8B-B14F-4D97-AF65-F5344CB8AC3E}">
        <p14:creationId xmlns:p14="http://schemas.microsoft.com/office/powerpoint/2010/main" val="87836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E111F1-58E1-46CA-A271-07658F6BC39E}"/>
              </a:ext>
            </a:extLst>
          </p:cNvPr>
          <p:cNvSpPr/>
          <p:nvPr/>
        </p:nvSpPr>
        <p:spPr>
          <a:xfrm>
            <a:off x="0" y="427090"/>
            <a:ext cx="12192000" cy="600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Hold the line when it comes to your conduct out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 the day-to-day battlefield of the world. You should be of such excellent character that though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people place you in the category of evil their eyes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will witness admirable and surpassing goodness in your beautiful conduct. Then when push comes to shove,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their lives fall apart or when their eyes are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opened to God’s blessings they will have no choice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but to glorify Him by what you say and do.</a:t>
            </a:r>
          </a:p>
        </p:txBody>
      </p:sp>
    </p:spTree>
    <p:extLst>
      <p:ext uri="{BB962C8B-B14F-4D97-AF65-F5344CB8AC3E}">
        <p14:creationId xmlns:p14="http://schemas.microsoft.com/office/powerpoint/2010/main" val="17732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59D269-E596-4303-8746-ECE67ACD7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24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36723E-368A-4CE3-8062-9C93A513927C}"/>
              </a:ext>
            </a:extLst>
          </p:cNvPr>
          <p:cNvSpPr/>
          <p:nvPr/>
        </p:nvSpPr>
        <p:spPr>
          <a:xfrm>
            <a:off x="0" y="13236"/>
            <a:ext cx="50643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Four ways </a:t>
            </a: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to live “beautifully” </a:t>
            </a: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BB3EF0-398E-45F4-8B5E-1B674F34DED9}"/>
              </a:ext>
            </a:extLst>
          </p:cNvPr>
          <p:cNvSpPr/>
          <p:nvPr/>
        </p:nvSpPr>
        <p:spPr>
          <a:xfrm>
            <a:off x="5232400" y="147070"/>
            <a:ext cx="6959600" cy="139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Holy, righteous living and accountability.</a:t>
            </a:r>
            <a:endParaRPr lang="en-US" sz="4000" dirty="0"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B173F6-6898-43E6-B90B-7146CD398321}"/>
              </a:ext>
            </a:extLst>
          </p:cNvPr>
          <p:cNvSpPr/>
          <p:nvPr/>
        </p:nvSpPr>
        <p:spPr>
          <a:xfrm>
            <a:off x="5232400" y="1467569"/>
            <a:ext cx="6828971" cy="2246769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Therefore, since we have these promises, dear friends, let us purify ourselves from everything that contaminated body </a:t>
            </a:r>
          </a:p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and spirit, perfecting holiness out of reverence for God.  - 2 Cor 7:1</a:t>
            </a:r>
            <a:endParaRPr lang="en-US" sz="28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0581BE-BDBE-4757-894E-991CC3C7A766}"/>
              </a:ext>
            </a:extLst>
          </p:cNvPr>
          <p:cNvSpPr/>
          <p:nvPr/>
        </p:nvSpPr>
        <p:spPr>
          <a:xfrm>
            <a:off x="0" y="3842770"/>
            <a:ext cx="12192000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Therefore – since we have these promises</a:t>
            </a:r>
            <a:endParaRPr lang="en-US" sz="4000" b="1" dirty="0">
              <a:solidFill>
                <a:srgbClr val="FFFF00"/>
              </a:solidFill>
              <a:latin typeface="Papyrus" panose="03070502060502030205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76A336-10D7-4482-AFCC-21C1926D1CEC}"/>
              </a:ext>
            </a:extLst>
          </p:cNvPr>
          <p:cNvSpPr/>
          <p:nvPr/>
        </p:nvSpPr>
        <p:spPr>
          <a:xfrm>
            <a:off x="0" y="4519433"/>
            <a:ext cx="12192000" cy="219149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2 Cor. 6:16-18 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will live with them. I will walk among them.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their God. They shall be my people. I will receive you.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 will be a Father to you. You shall by my sons and daughters.</a:t>
            </a:r>
          </a:p>
        </p:txBody>
      </p:sp>
    </p:spTree>
    <p:extLst>
      <p:ext uri="{BB962C8B-B14F-4D97-AF65-F5344CB8AC3E}">
        <p14:creationId xmlns:p14="http://schemas.microsoft.com/office/powerpoint/2010/main" val="347788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A4BA51-F4E1-4CF1-A55E-BA03119C51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24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47DE37-A539-4260-ACE8-361988ADBA2A}"/>
              </a:ext>
            </a:extLst>
          </p:cNvPr>
          <p:cNvSpPr/>
          <p:nvPr/>
        </p:nvSpPr>
        <p:spPr>
          <a:xfrm>
            <a:off x="0" y="13236"/>
            <a:ext cx="50643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Four ways </a:t>
            </a: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to live “beautifully” </a:t>
            </a: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AE9B32-326F-41CA-9558-60889CA0E1C8}"/>
              </a:ext>
            </a:extLst>
          </p:cNvPr>
          <p:cNvSpPr/>
          <p:nvPr/>
        </p:nvSpPr>
        <p:spPr>
          <a:xfrm>
            <a:off x="5232400" y="103948"/>
            <a:ext cx="6727370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Speak the truth in love</a:t>
            </a:r>
            <a:endParaRPr lang="en-US" sz="4000" dirty="0"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DF1B4B-FB3F-4DCF-8C9E-ED63C1F2A208}"/>
              </a:ext>
            </a:extLst>
          </p:cNvPr>
          <p:cNvSpPr/>
          <p:nvPr/>
        </p:nvSpPr>
        <p:spPr>
          <a:xfrm>
            <a:off x="5232400" y="2862732"/>
            <a:ext cx="6959600" cy="1277914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Beautiful living is express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with beautiful words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5F93FF-F207-4A46-8AB5-EE32617D39BF}"/>
              </a:ext>
            </a:extLst>
          </p:cNvPr>
          <p:cNvSpPr/>
          <p:nvPr/>
        </p:nvSpPr>
        <p:spPr>
          <a:xfrm>
            <a:off x="0" y="4182211"/>
            <a:ext cx="12192000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Scripture is Christ-focused in how we live,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not Me-focused in how I speak.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BE5DAB-1E1B-42F8-91DE-DF6662DCD545}"/>
              </a:ext>
            </a:extLst>
          </p:cNvPr>
          <p:cNvSpPr/>
          <p:nvPr/>
        </p:nvSpPr>
        <p:spPr>
          <a:xfrm>
            <a:off x="0" y="5473365"/>
            <a:ext cx="12192000" cy="12391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“Truthing in love” </a:t>
            </a:r>
          </a:p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It means not only what I say but how I live. </a:t>
            </a:r>
            <a:endParaRPr lang="en-US" sz="3600" b="1" dirty="0">
              <a:latin typeface="Papyrus" panose="03070502060502030205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FEB2D-708C-478F-81D6-14F3F1773B9A}"/>
              </a:ext>
            </a:extLst>
          </p:cNvPr>
          <p:cNvSpPr txBox="1"/>
          <p:nvPr/>
        </p:nvSpPr>
        <p:spPr>
          <a:xfrm>
            <a:off x="5246255" y="930265"/>
            <a:ext cx="6959600" cy="1815882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Ink Free" panose="03080402000500000000" pitchFamily="66" charset="0"/>
              </a:rPr>
              <a:t>Instead, speaking the truth in love, we will grow to become in every respect the mature body of who is the head, that is, Christ</a:t>
            </a:r>
          </a:p>
          <a:p>
            <a:pPr algn="ctr"/>
            <a:r>
              <a:rPr lang="en-US" sz="2800" b="1" dirty="0">
                <a:latin typeface="Ink Free" panose="03080402000500000000" pitchFamily="66" charset="0"/>
              </a:rPr>
              <a:t> Eph. 4:15</a:t>
            </a:r>
          </a:p>
        </p:txBody>
      </p:sp>
    </p:spTree>
    <p:extLst>
      <p:ext uri="{BB962C8B-B14F-4D97-AF65-F5344CB8AC3E}">
        <p14:creationId xmlns:p14="http://schemas.microsoft.com/office/powerpoint/2010/main" val="210213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5B6680-8E74-47DF-96F0-2EE79B0117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24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DDEC59A-BADA-47E2-BFFF-2D2F401A5C7E}"/>
              </a:ext>
            </a:extLst>
          </p:cNvPr>
          <p:cNvSpPr/>
          <p:nvPr/>
        </p:nvSpPr>
        <p:spPr>
          <a:xfrm>
            <a:off x="0" y="13236"/>
            <a:ext cx="50643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Four ways </a:t>
            </a: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to live “beautifully” </a:t>
            </a: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85973B-35B0-4310-9619-CD98EB6FA5BE}"/>
              </a:ext>
            </a:extLst>
          </p:cNvPr>
          <p:cNvSpPr/>
          <p:nvPr/>
        </p:nvSpPr>
        <p:spPr>
          <a:xfrm>
            <a:off x="5232400" y="145513"/>
            <a:ext cx="6727370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Dealing with Hypocrisy </a:t>
            </a:r>
            <a:endParaRPr lang="en-US" sz="4000" dirty="0"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10CD51-2E2C-442B-8375-0EE724143B67}"/>
              </a:ext>
            </a:extLst>
          </p:cNvPr>
          <p:cNvSpPr/>
          <p:nvPr/>
        </p:nvSpPr>
        <p:spPr>
          <a:xfrm>
            <a:off x="5232400" y="1031229"/>
            <a:ext cx="6828971" cy="1815882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You are like white-washed tombs…one the outside you appear to people as righteous but on the inside you are full of hypocrisy and wickedness – Matthew 23:27,28</a:t>
            </a:r>
            <a:endParaRPr lang="en-US" sz="2800" b="1" dirty="0">
              <a:solidFill>
                <a:srgbClr val="FFC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01EA49-0CD5-41F8-98A7-9945C7620BB0}"/>
              </a:ext>
            </a:extLst>
          </p:cNvPr>
          <p:cNvSpPr/>
          <p:nvPr/>
        </p:nvSpPr>
        <p:spPr>
          <a:xfrm>
            <a:off x="5232400" y="3472281"/>
            <a:ext cx="6959600" cy="107721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3070502060502030205" pitchFamily="66" charset="0"/>
                <a:ea typeface="Calibri" panose="020F0502020204030204" pitchFamily="34" charset="0"/>
              </a:rPr>
              <a:t>Hypocrisy - different on the outside than the inside</a:t>
            </a:r>
            <a:endParaRPr lang="en-US" sz="3200" b="1" dirty="0">
              <a:latin typeface="Papyrus" panose="03070502060502030205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B9263B-8904-468E-9E70-3517D8A783EF}"/>
              </a:ext>
            </a:extLst>
          </p:cNvPr>
          <p:cNvSpPr/>
          <p:nvPr/>
        </p:nvSpPr>
        <p:spPr>
          <a:xfrm>
            <a:off x="0" y="5081632"/>
            <a:ext cx="12192000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 Who are you on the inside?  </a:t>
            </a:r>
          </a:p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Colossians  3:4 – when Christ, who is your life…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9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16D6CA-4B65-4499-98B9-E384D1F178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2400" cy="369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82D7894-73CD-4BF1-9420-02E1F3FC6C41}"/>
              </a:ext>
            </a:extLst>
          </p:cNvPr>
          <p:cNvSpPr/>
          <p:nvPr/>
        </p:nvSpPr>
        <p:spPr>
          <a:xfrm>
            <a:off x="0" y="13236"/>
            <a:ext cx="50643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Four ways </a:t>
            </a: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to live “beautifully” </a:t>
            </a:r>
            <a:endParaRPr lang="en-US" sz="4000" b="1" dirty="0">
              <a:effectLst>
                <a:outerShdw blurRad="50800" dist="50800" dir="5400000" algn="ctr" rotWithShape="0">
                  <a:schemeClr val="bg1"/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F2B4A4-006F-441B-A118-21B7509352A8}"/>
              </a:ext>
            </a:extLst>
          </p:cNvPr>
          <p:cNvSpPr/>
          <p:nvPr/>
        </p:nvSpPr>
        <p:spPr>
          <a:xfrm>
            <a:off x="5232400" y="145513"/>
            <a:ext cx="6727370" cy="1398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Humble confession and restoration</a:t>
            </a:r>
            <a:endParaRPr lang="en-US" sz="4000" dirty="0"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C0D6C-D19B-4165-A2DA-9B4273A11673}"/>
              </a:ext>
            </a:extLst>
          </p:cNvPr>
          <p:cNvSpPr/>
          <p:nvPr/>
        </p:nvSpPr>
        <p:spPr>
          <a:xfrm>
            <a:off x="5232400" y="1847850"/>
            <a:ext cx="6959600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Requires an honest evaluation </a:t>
            </a:r>
          </a:p>
          <a:p>
            <a:pPr algn="ctr"/>
            <a:r>
              <a:rPr lang="en-US" sz="3600" b="1" dirty="0">
                <a:solidFill>
                  <a:srgbClr val="FFC0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of self and Christ</a:t>
            </a:r>
            <a:endParaRPr lang="en-US" sz="3600" b="1" dirty="0">
              <a:solidFill>
                <a:srgbClr val="FFC000"/>
              </a:solidFill>
              <a:latin typeface="Papyrus" panose="03070502060502030205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5439B5-395C-44C3-8AB0-7F9FD99567DD}"/>
              </a:ext>
            </a:extLst>
          </p:cNvPr>
          <p:cNvSpPr/>
          <p:nvPr/>
        </p:nvSpPr>
        <p:spPr>
          <a:xfrm>
            <a:off x="0" y="4080616"/>
            <a:ext cx="12192000" cy="186102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 Christian’s continual confession is that we are less than what we should be – that we are greater than what we once were – that we are on a journey toward maturity.</a:t>
            </a:r>
          </a:p>
        </p:txBody>
      </p:sp>
    </p:spTree>
    <p:extLst>
      <p:ext uri="{BB962C8B-B14F-4D97-AF65-F5344CB8AC3E}">
        <p14:creationId xmlns:p14="http://schemas.microsoft.com/office/powerpoint/2010/main" val="190952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4762</TotalTime>
  <Words>653</Words>
  <Application>Microsoft Office PowerPoint</Application>
  <PresentationFormat>Widescreen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16</cp:revision>
  <cp:lastPrinted>2019-05-19T13:33:49Z</cp:lastPrinted>
  <dcterms:created xsi:type="dcterms:W3CDTF">2019-05-14T19:29:37Z</dcterms:created>
  <dcterms:modified xsi:type="dcterms:W3CDTF">2019-05-19T13:34:43Z</dcterms:modified>
</cp:coreProperties>
</file>