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36" y="102"/>
      </p:cViewPr>
      <p:guideLst>
        <p:guide orient="horz" pos="2160"/>
        <p:guide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787108-71A5-4999-B2B2-CD47DC0E0D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7FFD01-1455-4582-883A-DC4FAF9939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A457E-DCB6-4864-A4EE-806D09113FE2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95C85D-9B82-4ED2-B5AF-F6937A5942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3B64646C-64BB-43E8-B187-7BBA2660BD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7FF8B-E189-4837-8084-3FFA4755989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7F01951F-BFD2-430F-907E-C4DCBB82466C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6CFF1C78-E9DB-486D-8F71-085495D35EC3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05D13DEE-AF89-4981-A548-33DD7380DE97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8FC6A705-BF55-4D89-9BF4-FBFBE5DDED7B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4C2364AA-33EE-4DEF-B4DD-ABC720CF39A1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2E67555F-F865-45E4-A36E-EA14F4056112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78B262C1-4B83-4FC1-A987-E8B4EF2D4BEA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22206462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13EE0-DD97-459E-922F-44A1DE08AD51}" type="datetimeFigureOut">
              <a:rPr lang="en-IN" smtClean="0"/>
              <a:t>28-04-2019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7EC59-E5D4-4B4D-A9CE-0475D0A2E2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767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045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5124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8103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1595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871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F433-1CAE-477E-8C32-8B79F3033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400" y="4876800"/>
            <a:ext cx="9448800" cy="990600"/>
          </a:xfrm>
        </p:spPr>
        <p:txBody>
          <a:bodyPr wrap="square" anchor="b">
            <a:noAutofit/>
          </a:bodyPr>
          <a:lstStyle>
            <a:lvl1pPr algn="ctr">
              <a:defRPr sz="66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362E7-E657-4773-B0DE-8B661C3FD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5791200"/>
            <a:ext cx="8534400" cy="609600"/>
          </a:xfrm>
        </p:spPr>
        <p:txBody>
          <a:bodyPr wrap="square">
            <a:normAutofit/>
          </a:bodyPr>
          <a:lstStyle>
            <a:lvl1pPr marL="0" indent="0" algn="ctr">
              <a:buNone/>
              <a:defRPr sz="36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3F58B-1BB1-47AE-907D-015CB0E6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2608C-8BC9-475A-B4E3-59D77FB2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D608A-7B5D-4178-BB43-1CB2E2D5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8725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3344-9AB0-4610-B81D-30CA5469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6BF0F-6098-4BD5-B472-7ED76233D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05B0D-6FF3-49AB-B363-5E22C8BF5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CBF87-0CE2-4CB0-BA36-2E6B56B8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5526C-E9AE-4F6A-8DC1-C048D090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4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5E2C9-501A-4B4D-92FB-1FDAB9FF2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8683D-983A-443D-8768-C42A6CDEB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AB092-9ED9-4D2C-A219-76771BC0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A88D6-9D15-43C3-BAFF-DCC38777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333F9-8F57-4551-BF8F-9707D7ED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D1A0-31A3-4EA7-8D84-828F8419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5760A-FC17-437C-9A43-2BE933CC6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3CD50-0C67-4CA6-A288-14DD6526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9B2CE-FBA9-4F05-A590-D14307A7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68FE9-108E-4FD8-9E19-E80BDC21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3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A9B1-A214-4D72-9629-CF61CC9E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40"/>
            <a:ext cx="109728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02552-F2B8-401D-AF33-F60C94D6A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5"/>
            <a:ext cx="109728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D65D7-E5C9-4A2E-901B-D1B8F936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573BE-5E4D-48CB-9F50-6AD9EBC2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5BD73-F1E6-4A61-9094-5B079F86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6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7A356-6F8C-480A-A714-90AC3674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4CE66-C769-4392-9D37-0C8888B2C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6946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6F996-2645-48F9-83AB-D75E4A585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2933" y="1825625"/>
            <a:ext cx="546946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2800F-7DB9-4F38-A156-AF2AC47C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B71F5-3D72-460D-81E8-747A5943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5438A-108C-4C6B-86A4-A441DDF1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8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D0C6-B890-4CC8-845D-3124EF06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4F85E-5E67-4BAC-9F99-0794F4791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22425"/>
            <a:ext cx="5469467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1950D-9FC6-45C6-B303-7E2DA51CF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270125"/>
            <a:ext cx="5469467" cy="3906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9DF54-A3E5-4D1A-B02F-79CC327A6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12932" y="1622425"/>
            <a:ext cx="5469467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F09FD7-61A0-498E-A849-8FE26DC42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12932" y="2270125"/>
            <a:ext cx="5469467" cy="3906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7A27EF-BF96-4C40-9DB3-74857873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5B1C2-253A-4E54-B4F6-3964B576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685552-8B28-42ED-98B8-C088EDE8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0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756D-E7A3-4F10-813F-3D1927E9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3A0DD-49A9-4590-8AC8-4A0AEF0F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D0FD0-7125-4F74-9EB4-C0DDBFB6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6834E-D582-453B-BC55-A9657026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9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4A91E-9A3E-44AD-8322-CB3578AB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58BABB-901B-4853-A951-242328766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91467-89AA-47CC-9921-435743B6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9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CBE3-7499-4604-BB77-94DCF77A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52400"/>
            <a:ext cx="10972800" cy="1143000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83CAB-10F0-4B5A-917C-6D2F84155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5704" y="1851025"/>
            <a:ext cx="617220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E4C22-0A97-4D5A-B697-9E9DDE3CD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851025"/>
            <a:ext cx="3932237" cy="4351338"/>
          </a:xfrm>
        </p:spPr>
        <p:txBody>
          <a:bodyPr tIns="864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9B5C8-BC4A-4122-B8D1-324E2D18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D4018-2C8E-4E13-815A-04988366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FD6A3-5ADC-4047-9EB4-8CF5AF4B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9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4D4E-0112-4388-9E28-74BBDBB5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52400"/>
            <a:ext cx="10972800" cy="1143000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90C37-339F-49EE-9872-381D65F6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600678" y="1825625"/>
            <a:ext cx="6990645" cy="3932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B574E-7496-4B63-8D17-D81C7E064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62667" y="5783263"/>
            <a:ext cx="8466667" cy="424732"/>
          </a:xfrm>
        </p:spPr>
        <p:txBody>
          <a:bodyPr>
            <a:sp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89EFE-5D3D-45B1-91D2-32B90AD7A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75EBD-6E2C-4733-87AD-3A1B3B1C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665FE-E926-431C-B6D7-8F659941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0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831AC-D821-4D45-86AE-9DF70C74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9F8B2-EC91-421F-9512-17A08B2B9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93589-AF80-4982-BC15-2AD0A18D7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8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3D72329-1DDB-4EFD-B18E-180334A8D4EF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DA16D-7C57-4B41-BBF9-07B74CD68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382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4B4F6-58AD-4E4A-8C29-997EBD568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38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5DD17A0F-4821-4802-8EF4-96BC11F9F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3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76626" y="159026"/>
            <a:ext cx="9448800" cy="990600"/>
          </a:xfrm>
        </p:spPr>
        <p:txBody>
          <a:bodyPr/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 Belong to One Another</a:t>
            </a:r>
          </a:p>
        </p:txBody>
      </p:sp>
      <p:sp>
        <p:nvSpPr>
          <p:cNvPr id="6" name="Subtitle 5"/>
          <p:cNvSpPr txBox="1">
            <a:spLocks noGrp="1"/>
          </p:cNvSpPr>
          <p:nvPr>
            <p:ph type="subTitle" idx="1"/>
          </p:nvPr>
        </p:nvSpPr>
        <p:spPr>
          <a:xfrm>
            <a:off x="2014330" y="5287617"/>
            <a:ext cx="8534400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Inward -- Our Life together in Christ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Sharing, Caring, Christ Centered, Biblically Guided, Community of Believers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7359" y="1149626"/>
            <a:ext cx="5947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Consideration of Romans 12</a:t>
            </a:r>
          </a:p>
        </p:txBody>
      </p:sp>
    </p:spTree>
    <p:extLst>
      <p:ext uri="{BB962C8B-B14F-4D97-AF65-F5344CB8AC3E}">
        <p14:creationId xmlns:p14="http://schemas.microsoft.com/office/powerpoint/2010/main" val="33288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4102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culture: radical individualism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don’t need anyone but ourselves “Have it your way.”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“It’s all about ME!”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 built on the motif: “I can built this – now get out of my way!”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radical individualism of the late 20th century severed the reciprocal social bond that once joined the group to the individual.”  Joseph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Marglies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professor of Law and Government, Cornell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world desperately needs a better story! Endless list of non-religious experts traumatized by implications of radical individualism.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were not made for this!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intends the church to be a vision of what the world could be!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Caution: Cultural Challenge Ahead!</a:t>
            </a:r>
          </a:p>
        </p:txBody>
      </p:sp>
    </p:spTree>
    <p:extLst>
      <p:ext uri="{BB962C8B-B14F-4D97-AF65-F5344CB8AC3E}">
        <p14:creationId xmlns:p14="http://schemas.microsoft.com/office/powerpoint/2010/main" val="370037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0329" y="1391478"/>
            <a:ext cx="11357113" cy="514184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has always called a people to represent life for the world.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Humankind has continually rebelled against the purposes of God for life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came to gather “renewed Israel” – described in Jeremiah 31:31-34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people with God’s law written in their hearts, a holy people for God.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“Jesus is my personal Savior” misses the point of Jesus’ incarnation.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happened after kingdom gates opened? Acts 2:42-46 Community!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God’s purpose for the church?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heaven for each of us – church serves only to get me there.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God desires a people to save all – to live as a proleptic people (to show how life could be lived if under God’s direction) then the church is an essential community!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commission? AS YOU GO TEACH THE WORLD HOW TO LIVE!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Church: A Covenant Community of Love </a:t>
            </a:r>
          </a:p>
        </p:txBody>
      </p:sp>
    </p:spTree>
    <p:extLst>
      <p:ext uri="{BB962C8B-B14F-4D97-AF65-F5344CB8AC3E}">
        <p14:creationId xmlns:p14="http://schemas.microsoft.com/office/powerpoint/2010/main" val="8414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7078" y="1391478"/>
            <a:ext cx="11423374" cy="5221357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“Therefore…” Because of this grand narrative of redemptive love: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apologetics text in Scripture (my opinion): Romans 12:1-2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3: demolishes the possibility of selfish focus (radical individualism) – think of self with “sober judgment according to faith.”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4: As a body is diverse in function – so, too, are we different (by design)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5: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Christ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form ONE body, each member BELONGS to all the others.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can be no competition, no rancor, no ill will, nothing but cooperative collaborative love and gratitude.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gifts by design!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who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truly are in loving, supportive, honest community!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 GOD’S HIDDEN GIFTS IN YOUR MIDST!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Romans 12: If Only We Lived It!</a:t>
            </a:r>
          </a:p>
        </p:txBody>
      </p:sp>
    </p:spTree>
    <p:extLst>
      <p:ext uri="{BB962C8B-B14F-4D97-AF65-F5344CB8AC3E}">
        <p14:creationId xmlns:p14="http://schemas.microsoft.com/office/powerpoint/2010/main" val="320115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0816" y="1143000"/>
            <a:ext cx="11396869" cy="5549348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Scot McKnight: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Fellowship of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is a rugged commitment: With, For, and only then “Unto…”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12:9 – the identity markers of the church – as holy community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Sincere love – hating evil, clinging to good – devoted to one another in love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 one another above yourselves…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lacking in zeal, keep spiritual fervor – through serving the Lord!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Joyful in hope, patient in affliction, faithful in prayer.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with your sisters and brothers in need – PRACTICE HOSPITALITY!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Rejoice with those who rejoice, mourn with those who mourn – harmonious living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be proud – live in peace with all.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take revenge – repay evil with good.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can’t live like this without the help of a faithful community!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BELONG TO ONE ANOTHER BECAUSE GOD CREATED US FOR THIS!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2851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Church as Love in Action…</a:t>
            </a:r>
          </a:p>
        </p:txBody>
      </p:sp>
    </p:spTree>
    <p:extLst>
      <p:ext uri="{BB962C8B-B14F-4D97-AF65-F5344CB8AC3E}">
        <p14:creationId xmlns:p14="http://schemas.microsoft.com/office/powerpoint/2010/main" val="426351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erseTeam_am_14_PowerPlugs_Template_pyux.v17.11.w.potx" id="{420535F4-239E-4348-B6D5-C2D9241D76E0}" vid="{CD8EA484-403D-444E-BD39-512D777274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DiverseTeam_am_14_PowerPlugs_Template_pyux.v18.01.w (4)</Template>
  <TotalTime>190</TotalTime>
  <Words>623</Words>
  <Application>Microsoft Office PowerPoint</Application>
  <PresentationFormat>Widescreen</PresentationFormat>
  <Paragraphs>52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 Light</vt:lpstr>
      <vt:lpstr>Times New Roman</vt:lpstr>
      <vt:lpstr>Calibri</vt:lpstr>
      <vt:lpstr>Office Theme</vt:lpstr>
      <vt:lpstr>We Belong to One Another</vt:lpstr>
      <vt:lpstr>Caution: Cultural Challenge Ahead!</vt:lpstr>
      <vt:lpstr>Church: A Covenant Community of Love </vt:lpstr>
      <vt:lpstr>Romans 12: If Only We Lived It!</vt:lpstr>
      <vt:lpstr>The Church as Love in Action…</vt:lpstr>
    </vt:vector>
  </TitlesOfParts>
  <Company>Lipscomb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Belong to One Another</dc:title>
  <dc:creator>Earl Lavender</dc:creator>
  <cp:lastModifiedBy>AV Team</cp:lastModifiedBy>
  <cp:revision>10</cp:revision>
  <cp:lastPrinted>2019-04-28T14:06:11Z</cp:lastPrinted>
  <dcterms:created xsi:type="dcterms:W3CDTF">2019-04-24T15:33:55Z</dcterms:created>
  <dcterms:modified xsi:type="dcterms:W3CDTF">2019-04-28T14:06:24Z</dcterms:modified>
</cp:coreProperties>
</file>