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7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CFB22B-77E8-4E77-9756-A185597A0B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180652-3FB8-4366-B6F7-5F92A60371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DF0BC-B37D-43F4-89C0-6C79B429F93C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1C95D-97B7-4AE9-94DD-56021C4A5C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60554863-7B76-4DF2-89B2-AEA33EF923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D5054-8D29-4071-B7D4-43B40C623F2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B30A8A54-E425-49E3-8725-3985CAB76D52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6081C3AC-A9B2-4E54-B5A8-C2019F606E27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BA43EB21-85BC-47A9-BD47-7B520F9B316C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1E2C77A2-19C9-42E0-87D6-691A364CD71F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9FC2A090-CCB7-4EEB-9EE0-B03676D1EF81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E36B3202-68B6-48C8-846D-7244F662D438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EB1FF0D2-8E51-4505-97BB-E7230B34C57A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24749348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5AD17-A50F-45E4-A27C-C01DF30047EF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DD0D-A64B-4EFB-83D2-7AF8C8E65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2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06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4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8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9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5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95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DD0D-A64B-4EFB-83D2-7AF8C8E653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6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3457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7498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276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1793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713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3525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2317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0071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16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4391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572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276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75435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96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718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3362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102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3/16/2019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35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AD727F2-CBEE-4C9E-8CA2-8B3BE2EE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E2C0C-2A71-4E3C-9513-3DCDA2E85F5E}"/>
              </a:ext>
            </a:extLst>
          </p:cNvPr>
          <p:cNvSpPr txBox="1"/>
          <p:nvPr/>
        </p:nvSpPr>
        <p:spPr>
          <a:xfrm>
            <a:off x="224693" y="283200"/>
            <a:ext cx="6335764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</a:rPr>
              <a:t>Sealed with the Spirit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061D1-B1C2-46F7-917C-3BCD4BF3A37A}"/>
              </a:ext>
            </a:extLst>
          </p:cNvPr>
          <p:cNvSpPr txBox="1"/>
          <p:nvPr/>
        </p:nvSpPr>
        <p:spPr>
          <a:xfrm rot="21017365">
            <a:off x="5821878" y="1546722"/>
            <a:ext cx="4412566" cy="707886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</a:rPr>
              <a:t>Ephesians 1:13b-14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EA5B779C-F2E5-4F25-85E0-F1995F3EB74B}"/>
              </a:ext>
            </a:extLst>
          </p:cNvPr>
          <p:cNvSpPr/>
          <p:nvPr/>
        </p:nvSpPr>
        <p:spPr>
          <a:xfrm rot="16200000">
            <a:off x="8842213" y="3599550"/>
            <a:ext cx="3998172" cy="1831249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92B293-9AE1-4831-89E8-3B6D68B36EF4}"/>
              </a:ext>
            </a:extLst>
          </p:cNvPr>
          <p:cNvSpPr txBox="1"/>
          <p:nvPr/>
        </p:nvSpPr>
        <p:spPr>
          <a:xfrm rot="16200000">
            <a:off x="9201923" y="4070711"/>
            <a:ext cx="327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nk Free" panose="03080402000500000000" pitchFamily="66" charset="0"/>
              </a:rPr>
              <a:t>UPWARD</a:t>
            </a:r>
          </a:p>
        </p:txBody>
      </p:sp>
    </p:spTree>
    <p:extLst>
      <p:ext uri="{BB962C8B-B14F-4D97-AF65-F5344CB8AC3E}">
        <p14:creationId xmlns:p14="http://schemas.microsoft.com/office/powerpoint/2010/main" val="240417277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1029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9CD79-A0F5-411A-B70A-624BAFA38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A8C21-84E8-43D1-B722-B8558E8FA389}"/>
              </a:ext>
            </a:extLst>
          </p:cNvPr>
          <p:cNvSpPr txBox="1"/>
          <p:nvPr/>
        </p:nvSpPr>
        <p:spPr>
          <a:xfrm>
            <a:off x="8807116" y="5180618"/>
            <a:ext cx="221381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00" b="1" dirty="0">
                <a:solidFill>
                  <a:schemeClr val="bg1">
                    <a:lumMod val="95000"/>
                    <a:lumOff val="5000"/>
                  </a:schemeClr>
                </a:solidFill>
                <a:latin typeface="Papyrus" panose="03070502060502030205" pitchFamily="66" charset="0"/>
              </a:rPr>
              <a:t>,14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6C887-52EC-4B88-8FDC-1B21D926B04B}"/>
              </a:ext>
            </a:extLst>
          </p:cNvPr>
          <p:cNvSpPr txBox="1"/>
          <p:nvPr/>
        </p:nvSpPr>
        <p:spPr>
          <a:xfrm>
            <a:off x="834188" y="3751416"/>
            <a:ext cx="9545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Papyrus" panose="03070502060502030205" pitchFamily="66" charset="0"/>
                <a:cs typeface="Aparajita" panose="020B0502040204020203" pitchFamily="18" charset="0"/>
              </a:rPr>
              <a:t>Who is a deposit guaranteeing our inheritance until the redemption of those who are God’s possession – to the praise of his glory.</a:t>
            </a:r>
          </a:p>
        </p:txBody>
      </p:sp>
    </p:spTree>
    <p:extLst>
      <p:ext uri="{BB962C8B-B14F-4D97-AF65-F5344CB8AC3E}">
        <p14:creationId xmlns:p14="http://schemas.microsoft.com/office/powerpoint/2010/main" val="25735063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EC52E4-3E9A-4C70-82A1-4E81EE8B9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343" y="-57616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7E46AE-410B-44C1-B790-E0E6F208C041}"/>
              </a:ext>
            </a:extLst>
          </p:cNvPr>
          <p:cNvSpPr/>
          <p:nvPr/>
        </p:nvSpPr>
        <p:spPr>
          <a:xfrm>
            <a:off x="199120" y="30164"/>
            <a:ext cx="5865708" cy="96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Marked with a seal</a:t>
            </a:r>
            <a:endParaRPr lang="en-US" sz="5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50800" dir="5400000" algn="ctr" rotWithShape="0">
                  <a:schemeClr val="bg1"/>
                </a:outerShd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51236-B78F-4E32-951F-3BA27DFD099E}"/>
              </a:ext>
            </a:extLst>
          </p:cNvPr>
          <p:cNvSpPr/>
          <p:nvPr/>
        </p:nvSpPr>
        <p:spPr>
          <a:xfrm>
            <a:off x="175832" y="1819912"/>
            <a:ext cx="4049507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True or genuine </a:t>
            </a:r>
            <a:endParaRPr lang="en-US" sz="4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40ACD-4994-45B2-8898-5DFF34F613E9}"/>
              </a:ext>
            </a:extLst>
          </p:cNvPr>
          <p:cNvSpPr/>
          <p:nvPr/>
        </p:nvSpPr>
        <p:spPr>
          <a:xfrm>
            <a:off x="199120" y="1113991"/>
            <a:ext cx="4049507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ea typeface="Calibri" panose="020F0502020204030204" pitchFamily="34" charset="0"/>
              </a:rPr>
              <a:t>Purpose of a seal</a:t>
            </a:r>
            <a:endParaRPr lang="en-US" sz="4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2281EF-6BB9-4651-A22D-0122113EBDC1}"/>
              </a:ext>
            </a:extLst>
          </p:cNvPr>
          <p:cNvSpPr/>
          <p:nvPr/>
        </p:nvSpPr>
        <p:spPr>
          <a:xfrm>
            <a:off x="191969" y="2469256"/>
            <a:ext cx="3936021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Ownership</a:t>
            </a:r>
            <a:endParaRPr lang="en-US" sz="4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1C97A1-CE43-4632-BFA5-B7E60D9C7EF5}"/>
              </a:ext>
            </a:extLst>
          </p:cNvPr>
          <p:cNvSpPr/>
          <p:nvPr/>
        </p:nvSpPr>
        <p:spPr>
          <a:xfrm>
            <a:off x="232574" y="3089041"/>
            <a:ext cx="3936021" cy="7078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</a:rPr>
              <a:t>Security</a:t>
            </a:r>
            <a:endParaRPr lang="en-US" sz="4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empus Sans ITC" panose="04020404030D07020202" pitchFamily="8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B8DE48-8A31-4E66-A5C9-B18C48548D29}"/>
              </a:ext>
            </a:extLst>
          </p:cNvPr>
          <p:cNvSpPr/>
          <p:nvPr/>
        </p:nvSpPr>
        <p:spPr>
          <a:xfrm>
            <a:off x="0" y="4395073"/>
            <a:ext cx="12129656" cy="2463495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Repent and be baptized, every one of you, in the name of Jesus Christ for the forgiveness of your sins.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 you will receive </a:t>
            </a:r>
            <a:r>
              <a:rPr lang="en-US" sz="3600" b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gift of the Holy Spirit. 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promise is for you…Acts 2:38,39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1C4C1-CD88-4ADE-A8F6-8F71FF07F8A5}"/>
              </a:ext>
            </a:extLst>
          </p:cNvPr>
          <p:cNvSpPr/>
          <p:nvPr/>
        </p:nvSpPr>
        <p:spPr>
          <a:xfrm>
            <a:off x="3904343" y="2740006"/>
            <a:ext cx="4175808" cy="1409617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seal is the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Holy Spirit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69DF1F-78F0-4BD5-9E2E-0AB0845A39D1}"/>
              </a:ext>
            </a:extLst>
          </p:cNvPr>
          <p:cNvSpPr/>
          <p:nvPr/>
        </p:nvSpPr>
        <p:spPr>
          <a:xfrm>
            <a:off x="7966662" y="57616"/>
            <a:ext cx="4049508" cy="3253968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FFC000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are witnesses of these things, and so is the Holy Spirit, whom God has given to those who obey him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Acts 5:32</a:t>
            </a:r>
          </a:p>
        </p:txBody>
      </p:sp>
    </p:spTree>
    <p:extLst>
      <p:ext uri="{BB962C8B-B14F-4D97-AF65-F5344CB8AC3E}">
        <p14:creationId xmlns:p14="http://schemas.microsoft.com/office/powerpoint/2010/main" val="2037021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9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5E1D7-89EE-48A7-ADB1-84AE952C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172" y="-57617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0C25C-620F-40D7-ABFB-7C205C2568C9}"/>
              </a:ext>
            </a:extLst>
          </p:cNvPr>
          <p:cNvSpPr/>
          <p:nvPr/>
        </p:nvSpPr>
        <p:spPr>
          <a:xfrm>
            <a:off x="3945752" y="2995896"/>
            <a:ext cx="4175808" cy="75097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Holy Spirit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979D0A-91E6-4DB8-9260-3844F9D75B44}"/>
              </a:ext>
            </a:extLst>
          </p:cNvPr>
          <p:cNvSpPr/>
          <p:nvPr/>
        </p:nvSpPr>
        <p:spPr>
          <a:xfrm>
            <a:off x="0" y="57616"/>
            <a:ext cx="12129656" cy="96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are Marked with a seal</a:t>
            </a:r>
            <a:endParaRPr lang="en-US" sz="5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50800" dir="5400000" algn="ctr" rotWithShape="0">
                  <a:schemeClr val="bg1"/>
                </a:outerShd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497CD-AB5F-442E-AEE5-3103A49E2C29}"/>
              </a:ext>
            </a:extLst>
          </p:cNvPr>
          <p:cNvSpPr/>
          <p:nvPr/>
        </p:nvSpPr>
        <p:spPr>
          <a:xfrm>
            <a:off x="217481" y="1139845"/>
            <a:ext cx="3424077" cy="33747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Our seal marks us as genuine and true children of God.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F45FA2-E670-424C-902E-FEDF0F600D99}"/>
              </a:ext>
            </a:extLst>
          </p:cNvPr>
          <p:cNvSpPr/>
          <p:nvPr/>
        </p:nvSpPr>
        <p:spPr>
          <a:xfrm>
            <a:off x="8160752" y="2578440"/>
            <a:ext cx="3813767" cy="2057486"/>
          </a:xfrm>
          <a:prstGeom prst="rect">
            <a:avLst/>
          </a:prstGeom>
          <a:solidFill>
            <a:srgbClr val="002060"/>
          </a:solidFill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Our seal states that we are God’s possession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D1FD5-8D46-44A8-A687-D53DB2219B23}"/>
              </a:ext>
            </a:extLst>
          </p:cNvPr>
          <p:cNvSpPr/>
          <p:nvPr/>
        </p:nvSpPr>
        <p:spPr>
          <a:xfrm>
            <a:off x="2030238" y="5056435"/>
            <a:ext cx="8131523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Our seal provide security – He is a deposit guaranteeing our inheritance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4892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E81A1-94A9-46AB-A50D-62EC53A7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742" y="17129"/>
            <a:ext cx="10254257" cy="682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83D5FD-9E22-447A-915B-0098B1D74434}"/>
              </a:ext>
            </a:extLst>
          </p:cNvPr>
          <p:cNvSpPr/>
          <p:nvPr/>
        </p:nvSpPr>
        <p:spPr>
          <a:xfrm>
            <a:off x="2115607" y="5744530"/>
            <a:ext cx="6260047" cy="74020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Security in an insecure world</a:t>
            </a:r>
            <a:endParaRPr lang="en-US" sz="40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E940B0-CDB7-4F85-9241-E7A5DC29A6DE}"/>
              </a:ext>
            </a:extLst>
          </p:cNvPr>
          <p:cNvSpPr/>
          <p:nvPr/>
        </p:nvSpPr>
        <p:spPr>
          <a:xfrm>
            <a:off x="6182554" y="373267"/>
            <a:ext cx="5694948" cy="2726900"/>
          </a:xfrm>
          <a:prstGeom prst="rect">
            <a:avLst/>
          </a:prstGeom>
          <a:ln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But when he, the Spirit of truth comes, he will guide you into all truth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John 16:13</a:t>
            </a:r>
            <a:endParaRPr lang="en-US" sz="4000" dirty="0">
              <a:solidFill>
                <a:schemeClr val="bg1"/>
              </a:solidFill>
              <a:latin typeface="Papyrus" panose="0307050206050203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B203-DFB6-4475-8F50-FDEDBFE99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103" y="-145254"/>
            <a:ext cx="3962400" cy="4747376"/>
          </a:xfrm>
          <a:prstGeom prst="rect">
            <a:avLst/>
          </a:prstGeom>
          <a:ln>
            <a:noFill/>
            <a:prstDash val="solid"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A76F45-CDCF-4524-A312-50954FE52496}"/>
              </a:ext>
            </a:extLst>
          </p:cNvPr>
          <p:cNvSpPr/>
          <p:nvPr/>
        </p:nvSpPr>
        <p:spPr>
          <a:xfrm>
            <a:off x="78259" y="2544636"/>
            <a:ext cx="3707677" cy="20574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Seal of the world is instability</a:t>
            </a:r>
            <a:endParaRPr lang="en-US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44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7E86F-F255-4A4D-B6CB-A5077876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3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742262-3A3F-4980-986D-75608130E4D0}"/>
              </a:ext>
            </a:extLst>
          </p:cNvPr>
          <p:cNvSpPr/>
          <p:nvPr/>
        </p:nvSpPr>
        <p:spPr>
          <a:xfrm>
            <a:off x="1786490" y="5868639"/>
            <a:ext cx="10277173" cy="740203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the Holy Spirit look like in our lives?</a:t>
            </a:r>
            <a:endParaRPr lang="en-US" sz="4000" dirty="0"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CDD898-738C-4076-99D7-9D8049C407D0}"/>
              </a:ext>
            </a:extLst>
          </p:cNvPr>
          <p:cNvSpPr/>
          <p:nvPr/>
        </p:nvSpPr>
        <p:spPr>
          <a:xfrm>
            <a:off x="0" y="250615"/>
            <a:ext cx="5951621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Calls attention to Christ</a:t>
            </a:r>
            <a:endParaRPr lang="en-US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9169-1CFA-44D5-964A-295F8F31E7EB}"/>
              </a:ext>
            </a:extLst>
          </p:cNvPr>
          <p:cNvSpPr/>
          <p:nvPr/>
        </p:nvSpPr>
        <p:spPr>
          <a:xfrm>
            <a:off x="6096000" y="116593"/>
            <a:ext cx="6096001" cy="2057486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 (the Holy Spirit) will glorify me (Jesus) …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John 16:14</a:t>
            </a:r>
            <a:endParaRPr lang="en-US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5383B-92E8-440F-B264-8CA93BA0F6F9}"/>
              </a:ext>
            </a:extLst>
          </p:cNvPr>
          <p:cNvSpPr/>
          <p:nvPr/>
        </p:nvSpPr>
        <p:spPr>
          <a:xfrm>
            <a:off x="16043" y="2030884"/>
            <a:ext cx="5165557" cy="139884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Exalts Christ through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his people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ECF420-44CD-4F97-95F3-B98748520DB6}"/>
              </a:ext>
            </a:extLst>
          </p:cNvPr>
          <p:cNvSpPr/>
          <p:nvPr/>
        </p:nvSpPr>
        <p:spPr>
          <a:xfrm>
            <a:off x="6096000" y="2485549"/>
            <a:ext cx="6079957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Ephesians 1:22,23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2C1C-2B42-45D7-A54E-E66CCF367550}"/>
              </a:ext>
            </a:extLst>
          </p:cNvPr>
          <p:cNvSpPr/>
          <p:nvPr/>
        </p:nvSpPr>
        <p:spPr>
          <a:xfrm>
            <a:off x="16043" y="3847295"/>
            <a:ext cx="5165557" cy="1398844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Changes your character</a:t>
            </a:r>
            <a:endParaRPr lang="en-US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22AD28-FB89-46A4-9FF5-0ECCB44E24D9}"/>
              </a:ext>
            </a:extLst>
          </p:cNvPr>
          <p:cNvSpPr/>
          <p:nvPr/>
        </p:nvSpPr>
        <p:spPr>
          <a:xfrm>
            <a:off x="6096000" y="4053585"/>
            <a:ext cx="6096000" cy="740203"/>
          </a:xfrm>
          <a:prstGeom prst="rect">
            <a:avLst/>
          </a:prstGeom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 Corinthians 3:18</a:t>
            </a:r>
            <a:endParaRPr lang="en-US" sz="4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70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22393-5DBD-4417-BF12-C8F76756F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9506"/>
            <a:ext cx="12192000" cy="585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8028D0-2866-4FBD-881C-1891B951CF0E}"/>
              </a:ext>
            </a:extLst>
          </p:cNvPr>
          <p:cNvSpPr/>
          <p:nvPr/>
        </p:nvSpPr>
        <p:spPr>
          <a:xfrm>
            <a:off x="0" y="57616"/>
            <a:ext cx="12129656" cy="96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Holy Spirit and the Scriptures</a:t>
            </a:r>
            <a:endParaRPr lang="en-US" sz="5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50800" dir="5400000" algn="ctr" rotWithShape="0">
                  <a:schemeClr val="bg1"/>
                </a:outerShdw>
              </a:effectLst>
              <a:latin typeface="Ink Free" panose="030804020005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E86D1-CDEB-4A00-8BB8-CECBFCC59EED}"/>
              </a:ext>
            </a:extLst>
          </p:cNvPr>
          <p:cNvSpPr/>
          <p:nvPr/>
        </p:nvSpPr>
        <p:spPr>
          <a:xfrm rot="20977696">
            <a:off x="705852" y="1512293"/>
            <a:ext cx="6096000" cy="440120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</a:rPr>
              <a:t>The Scripture is the means by which the Holy Spirit changes us.</a:t>
            </a:r>
          </a:p>
          <a:p>
            <a:pPr algn="ctr"/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</a:rPr>
              <a:t>Sanctify them by the truth; your word is truth</a:t>
            </a:r>
          </a:p>
          <a:p>
            <a:pPr algn="ctr"/>
            <a:r>
              <a:rPr lang="en-US" sz="4000" b="1" dirty="0">
                <a:latin typeface="Tempus Sans ITC" panose="04020404030D07020202" pitchFamily="82" charset="0"/>
                <a:ea typeface="Calibri" panose="020F0502020204030204" pitchFamily="34" charset="0"/>
              </a:rPr>
              <a:t> John 17:17</a:t>
            </a:r>
            <a:endParaRPr lang="en-US" sz="4000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3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384D4-B72C-43ED-9644-017B62CC6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35" y="1"/>
            <a:ext cx="111749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177DBC-A96A-4FE1-A8B3-FAA89BBA83F6}"/>
              </a:ext>
            </a:extLst>
          </p:cNvPr>
          <p:cNvSpPr/>
          <p:nvPr/>
        </p:nvSpPr>
        <p:spPr>
          <a:xfrm>
            <a:off x="625642" y="154088"/>
            <a:ext cx="3288631" cy="4401205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tx2">
                    <a:lumMod val="50000"/>
                  </a:schemeClr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latin typeface="Tempus Sans ITC" panose="04020404030D07020202" pitchFamily="82" charset="0"/>
              </a:rPr>
              <a:t>You study the Scriptures diligently because you think in them you have eternal life.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1D524-2CD7-408C-9969-ECB7F97BD8F3}"/>
              </a:ext>
            </a:extLst>
          </p:cNvPr>
          <p:cNvSpPr/>
          <p:nvPr/>
        </p:nvSpPr>
        <p:spPr>
          <a:xfrm>
            <a:off x="7571874" y="3978724"/>
            <a:ext cx="4111591" cy="2554545"/>
          </a:xfrm>
          <a:prstGeom prst="rect">
            <a:avLst/>
          </a:prstGeom>
          <a:ln w="28575">
            <a:noFill/>
            <a:prstDash val="solid"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tx2">
                    <a:lumMod val="50000"/>
                  </a:schemeClr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latin typeface="Tempus Sans ITC" panose="04020404030D07020202" pitchFamily="82" charset="0"/>
              </a:rPr>
              <a:t>These are the very Scriptures that testify about me</a:t>
            </a:r>
          </a:p>
          <a:p>
            <a:pPr algn="r"/>
            <a:r>
              <a:rPr lang="en-US" sz="4000" b="1" dirty="0">
                <a:latin typeface="Tempus Sans ITC" panose="04020404030D07020202" pitchFamily="82" charset="0"/>
              </a:rPr>
              <a:t>John 5:39</a:t>
            </a: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89DF1CAC-AB92-4580-9965-7E4358F7F4F1}"/>
              </a:ext>
            </a:extLst>
          </p:cNvPr>
          <p:cNvSpPr/>
          <p:nvPr/>
        </p:nvSpPr>
        <p:spPr>
          <a:xfrm rot="10800000" flipH="1">
            <a:off x="1090860" y="4555293"/>
            <a:ext cx="1459831" cy="1812758"/>
          </a:xfrm>
          <a:prstGeom prst="bentArrow">
            <a:avLst/>
          </a:prstGeom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  <a:prstDash val="solid"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  <a:prstDash val="solid"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B40832A0-C631-44AC-8D24-7776273F0494}"/>
              </a:ext>
            </a:extLst>
          </p:cNvPr>
          <p:cNvSpPr/>
          <p:nvPr/>
        </p:nvSpPr>
        <p:spPr>
          <a:xfrm flipH="1">
            <a:off x="9047743" y="2165966"/>
            <a:ext cx="1459831" cy="1812758"/>
          </a:xfrm>
          <a:prstGeom prst="bentArrow">
            <a:avLst/>
          </a:prstGeom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  <a:prstDash val="solid"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  <a:prstDash val="solid"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0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84822-FB7C-490F-B1EE-88CF66145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172" y="-57617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489CD6-FBCA-4000-BBA7-E038190BAC34}"/>
              </a:ext>
            </a:extLst>
          </p:cNvPr>
          <p:cNvSpPr/>
          <p:nvPr/>
        </p:nvSpPr>
        <p:spPr>
          <a:xfrm>
            <a:off x="3945752" y="2995896"/>
            <a:ext cx="4175808" cy="750975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Holy Spirit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2B7BE-DAC1-4D6A-B4D8-6B943F54CBB3}"/>
              </a:ext>
            </a:extLst>
          </p:cNvPr>
          <p:cNvSpPr/>
          <p:nvPr/>
        </p:nvSpPr>
        <p:spPr>
          <a:xfrm>
            <a:off x="-31173" y="4630020"/>
            <a:ext cx="12191999" cy="205748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nk Free" panose="030804020005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Mark of the Spirit is a life that is God praising, maturing in Christ, empowered by the Holy Spirit working through the Scriptures and his church </a:t>
            </a:r>
          </a:p>
        </p:txBody>
      </p:sp>
    </p:spTree>
    <p:extLst>
      <p:ext uri="{BB962C8B-B14F-4D97-AF65-F5344CB8AC3E}">
        <p14:creationId xmlns:p14="http://schemas.microsoft.com/office/powerpoint/2010/main" val="162126403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2059</TotalTime>
  <Words>332</Words>
  <Application>Microsoft Office PowerPoint</Application>
  <PresentationFormat>Widescreen</PresentationFormat>
  <Paragraphs>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Aparajita</vt:lpstr>
      <vt:lpstr>Arial</vt:lpstr>
      <vt:lpstr>Berlin Sans FB Demi</vt:lpstr>
      <vt:lpstr>Calibri</vt:lpstr>
      <vt:lpstr>Corbel</vt:lpstr>
      <vt:lpstr>Ink Free</vt:lpstr>
      <vt:lpstr>Papyrus</vt:lpstr>
      <vt:lpstr>Tempus Sans ITC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Ministry1 - Office</dc:creator>
  <cp:lastModifiedBy>AV Team</cp:lastModifiedBy>
  <cp:revision>25</cp:revision>
  <cp:lastPrinted>2019-03-17T02:47:51Z</cp:lastPrinted>
  <dcterms:created xsi:type="dcterms:W3CDTF">2019-03-15T15:19:56Z</dcterms:created>
  <dcterms:modified xsi:type="dcterms:W3CDTF">2019-03-17T02:47:54Z</dcterms:modified>
</cp:coreProperties>
</file>