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D0840B-FFF4-41CE-8472-289CEC69ED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6EE0F-75B6-40C0-926C-BA6897435F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0A65B-066E-43DB-B695-2BA6142DABB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2F58F-8D00-435D-8F1D-7863A3162D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9A03FF2E-254E-478C-A95C-FCD3DD869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A6B3F-073A-4F00-867A-96A9AED150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8EF30CE6-16E0-491C-843F-C5CC336C47FA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9272981B-3C4E-429A-82AD-6DB11824D964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457D2588-AD83-4C98-8F9A-A78A3E84BBBB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A508CAA1-5212-47DF-BADC-95F9F4287C0F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3697E0CB-A5CA-474D-B830-07E253F71F30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97DED320-A75C-424D-B860-6B53B7801A3D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3F95F5C5-67EA-4692-AB73-9CE1B015ACDD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5977424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65F39-7704-4BB9-AD4B-F97B3CECE007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3F09E-0571-4B04-8706-571ACDCDE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4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3F09E-0571-4B04-8706-571ACDCDEE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31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3F09E-0571-4B04-8706-571ACDCDEE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3F09E-0571-4B04-8706-571ACDCDEE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2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3F09E-0571-4B04-8706-571ACDCDEE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2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3F09E-0571-4B04-8706-571ACDCDEE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0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3F09E-0571-4B04-8706-571ACDCDEE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0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3F09E-0571-4B04-8706-571ACDCDEE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0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3F09E-0571-4B04-8706-571ACDCDEE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1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3F09E-0571-4B04-8706-571ACDCDEE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8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3F09E-0571-4B04-8706-571ACDCDEE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1DF1B-35DB-46E0-A46D-FF202AF0C8E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EB783-44D0-4DED-B647-8CEB30CA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01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DF09611-0F16-4A99-A65F-93F045D6D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02F514-03FF-4470-9352-75FFEE78B46C}"/>
              </a:ext>
            </a:extLst>
          </p:cNvPr>
          <p:cNvSpPr txBox="1"/>
          <p:nvPr/>
        </p:nvSpPr>
        <p:spPr>
          <a:xfrm>
            <a:off x="224693" y="283200"/>
            <a:ext cx="6661874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Price-tag of Salvation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5AB4D-3D44-47F6-9F95-601ECD2C034F}"/>
              </a:ext>
            </a:extLst>
          </p:cNvPr>
          <p:cNvSpPr txBox="1"/>
          <p:nvPr/>
        </p:nvSpPr>
        <p:spPr>
          <a:xfrm rot="21017365">
            <a:off x="5821878" y="1546722"/>
            <a:ext cx="4412566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Ephesians 1:7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37D1F7D4-822F-4602-8DE9-02C06CB823E5}"/>
              </a:ext>
            </a:extLst>
          </p:cNvPr>
          <p:cNvSpPr/>
          <p:nvPr/>
        </p:nvSpPr>
        <p:spPr>
          <a:xfrm rot="16200000">
            <a:off x="8842213" y="3599550"/>
            <a:ext cx="3998172" cy="1831249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C8179-59EC-4BB2-82A2-E89674848736}"/>
              </a:ext>
            </a:extLst>
          </p:cNvPr>
          <p:cNvSpPr txBox="1"/>
          <p:nvPr/>
        </p:nvSpPr>
        <p:spPr>
          <a:xfrm rot="16200000">
            <a:off x="9201923" y="4070711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</p:spTree>
    <p:extLst>
      <p:ext uri="{BB962C8B-B14F-4D97-AF65-F5344CB8AC3E}">
        <p14:creationId xmlns:p14="http://schemas.microsoft.com/office/powerpoint/2010/main" val="34258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4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BA7176-EA27-4A82-B194-F469365D1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0"/>
            <a:ext cx="4349718" cy="466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ACDF4-3821-435C-956A-F3201A11B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44" y="2168238"/>
            <a:ext cx="8706265" cy="466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6DDC8D-2957-4F84-A80E-CE3C77A103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1797" y="0"/>
            <a:ext cx="2950203" cy="320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0E74D4-B1A0-40C5-9C2D-D578588C0150}"/>
              </a:ext>
            </a:extLst>
          </p:cNvPr>
          <p:cNvSpPr txBox="1"/>
          <p:nvPr/>
        </p:nvSpPr>
        <p:spPr>
          <a:xfrm>
            <a:off x="4349718" y="229246"/>
            <a:ext cx="4892079" cy="193899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Bible Study can be like going to the Louvre </a:t>
            </a:r>
          </a:p>
        </p:txBody>
      </p:sp>
    </p:spTree>
    <p:extLst>
      <p:ext uri="{BB962C8B-B14F-4D97-AF65-F5344CB8AC3E}">
        <p14:creationId xmlns:p14="http://schemas.microsoft.com/office/powerpoint/2010/main" val="16575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5DF485-4630-4D54-AF04-A1F07B8BE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91" y="39762"/>
            <a:ext cx="3429000" cy="342900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7EA927F5-2E2E-4E2B-883E-238E34B48183}"/>
              </a:ext>
            </a:extLst>
          </p:cNvPr>
          <p:cNvSpPr/>
          <p:nvPr/>
        </p:nvSpPr>
        <p:spPr>
          <a:xfrm rot="16200000">
            <a:off x="328569" y="4099050"/>
            <a:ext cx="3805314" cy="1712586"/>
          </a:xfrm>
          <a:prstGeom prst="stripedRigh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01BDB9EE-C617-425A-8DCA-344C5A5662A6}"/>
              </a:ext>
            </a:extLst>
          </p:cNvPr>
          <p:cNvSpPr/>
          <p:nvPr/>
        </p:nvSpPr>
        <p:spPr>
          <a:xfrm rot="5400000">
            <a:off x="-438079" y="1046364"/>
            <a:ext cx="3805314" cy="1712586"/>
          </a:xfrm>
          <a:prstGeom prst="stripedRightArrow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BB0FF-5D61-4BC9-A6DE-3969F84A2A57}"/>
              </a:ext>
            </a:extLst>
          </p:cNvPr>
          <p:cNvSpPr txBox="1"/>
          <p:nvPr/>
        </p:nvSpPr>
        <p:spPr>
          <a:xfrm>
            <a:off x="1932513" y="247749"/>
            <a:ext cx="3390314" cy="258532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The </a:t>
            </a:r>
          </a:p>
          <a:p>
            <a:r>
              <a:rPr lang="en-US" sz="5400" b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Downward Upward</a:t>
            </a:r>
            <a:endParaRPr lang="en-US" sz="5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307F2-1E7F-40C4-8F72-417B648E8B1A}"/>
              </a:ext>
            </a:extLst>
          </p:cNvPr>
          <p:cNvSpPr txBox="1"/>
          <p:nvPr/>
        </p:nvSpPr>
        <p:spPr>
          <a:xfrm>
            <a:off x="5359793" y="247749"/>
            <a:ext cx="3479409" cy="830997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GRACE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3B47E4-ABF5-4131-AA11-507EBB9E3B81}"/>
              </a:ext>
            </a:extLst>
          </p:cNvPr>
          <p:cNvSpPr/>
          <p:nvPr/>
        </p:nvSpPr>
        <p:spPr>
          <a:xfrm>
            <a:off x="8839202" y="301193"/>
            <a:ext cx="2597834" cy="255454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Whatever causes delight or enjoyment</a:t>
            </a:r>
            <a:endParaRPr lang="en-US" sz="4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72E67F-9C23-4639-9414-624CCCC5A881}"/>
              </a:ext>
            </a:extLst>
          </p:cNvPr>
          <p:cNvSpPr/>
          <p:nvPr/>
        </p:nvSpPr>
        <p:spPr>
          <a:xfrm>
            <a:off x="3033731" y="3362569"/>
            <a:ext cx="9107860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God’s grace expressed in Spiritual blessings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1FB0A-85BC-403C-9827-71A855E29B43}"/>
              </a:ext>
            </a:extLst>
          </p:cNvPr>
          <p:cNvSpPr/>
          <p:nvPr/>
        </p:nvSpPr>
        <p:spPr>
          <a:xfrm>
            <a:off x="0" y="4266810"/>
            <a:ext cx="12192000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All blessings…chosen….holy, blameless…adopted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4733D1-7E5F-45F7-B6F5-17E6AD5FEB09}"/>
              </a:ext>
            </a:extLst>
          </p:cNvPr>
          <p:cNvSpPr/>
          <p:nvPr/>
        </p:nvSpPr>
        <p:spPr>
          <a:xfrm>
            <a:off x="2725270" y="5812653"/>
            <a:ext cx="9458525" cy="707886"/>
          </a:xfrm>
          <a:prstGeom prst="rect">
            <a:avLst/>
          </a:prstGeom>
          <a:ln w="28575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Pleases God and is His desire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EFA2E-2CF8-414B-8DF4-E40FE717EDDF}"/>
              </a:ext>
            </a:extLst>
          </p:cNvPr>
          <p:cNvSpPr txBox="1"/>
          <p:nvPr/>
        </p:nvSpPr>
        <p:spPr>
          <a:xfrm>
            <a:off x="58390" y="265335"/>
            <a:ext cx="928186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1:6</a:t>
            </a:r>
          </a:p>
        </p:txBody>
      </p:sp>
    </p:spTree>
    <p:extLst>
      <p:ext uri="{BB962C8B-B14F-4D97-AF65-F5344CB8AC3E}">
        <p14:creationId xmlns:p14="http://schemas.microsoft.com/office/powerpoint/2010/main" val="26407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CFE8E9-27BE-4CC6-8E26-37376682B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54" y="18753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7B73BE-D356-43E8-B97F-E97ECBE12661}"/>
              </a:ext>
            </a:extLst>
          </p:cNvPr>
          <p:cNvSpPr txBox="1"/>
          <p:nvPr/>
        </p:nvSpPr>
        <p:spPr>
          <a:xfrm>
            <a:off x="5359793" y="247749"/>
            <a:ext cx="3479409" cy="830997"/>
          </a:xfrm>
          <a:prstGeom prst="rect">
            <a:avLst/>
          </a:prstGeom>
          <a:noFill/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Praise!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E1D5D-6993-4691-8F6A-779ACAA67D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8231" y="2663307"/>
            <a:ext cx="3833769" cy="2643416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6BCB2F-EA73-43BA-9068-B40C7EDF5FAD}"/>
              </a:ext>
            </a:extLst>
          </p:cNvPr>
          <p:cNvSpPr txBox="1"/>
          <p:nvPr/>
        </p:nvSpPr>
        <p:spPr>
          <a:xfrm>
            <a:off x="8094028" y="1339868"/>
            <a:ext cx="4097972" cy="1323439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mpus Sans ITC" panose="04020404030D07020202" pitchFamily="82" charset="0"/>
              </a:rPr>
              <a:t>Stand in Awe;</a:t>
            </a:r>
          </a:p>
          <a:p>
            <a:pPr algn="ctr"/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mpus Sans ITC" panose="04020404030D07020202" pitchFamily="82" charset="0"/>
              </a:rPr>
              <a:t>Bow in Wonder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75BD2E-2AA1-48FF-BD45-8AB61C507864}"/>
              </a:ext>
            </a:extLst>
          </p:cNvPr>
          <p:cNvSpPr/>
          <p:nvPr/>
        </p:nvSpPr>
        <p:spPr>
          <a:xfrm rot="20856322">
            <a:off x="3014913" y="3799370"/>
            <a:ext cx="5487465" cy="1938992"/>
          </a:xfrm>
          <a:prstGeom prst="rect">
            <a:avLst/>
          </a:prstGeom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“To the praise of the glory of the </a:t>
            </a:r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grace of which he graced us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FC767042-5922-4A7D-9726-B00BB3FBF445}"/>
              </a:ext>
            </a:extLst>
          </p:cNvPr>
          <p:cNvSpPr/>
          <p:nvPr/>
        </p:nvSpPr>
        <p:spPr>
          <a:xfrm rot="16200000">
            <a:off x="328569" y="4099050"/>
            <a:ext cx="3805314" cy="1712586"/>
          </a:xfrm>
          <a:prstGeom prst="stripedRigh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99A0945-B0D3-4237-ABDB-C3943849F567}"/>
              </a:ext>
            </a:extLst>
          </p:cNvPr>
          <p:cNvSpPr/>
          <p:nvPr/>
        </p:nvSpPr>
        <p:spPr>
          <a:xfrm rot="5400000">
            <a:off x="-438079" y="1046364"/>
            <a:ext cx="3805314" cy="1712586"/>
          </a:xfrm>
          <a:prstGeom prst="stripedRightArrow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FF4249-3F26-4C7A-BA7C-A4C55E51BAA6}"/>
              </a:ext>
            </a:extLst>
          </p:cNvPr>
          <p:cNvSpPr txBox="1"/>
          <p:nvPr/>
        </p:nvSpPr>
        <p:spPr>
          <a:xfrm>
            <a:off x="1932513" y="247749"/>
            <a:ext cx="3390314" cy="258532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The </a:t>
            </a:r>
          </a:p>
          <a:p>
            <a:r>
              <a:rPr lang="en-US" sz="5400" b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Downward Upward</a:t>
            </a:r>
            <a:endParaRPr lang="en-US" sz="5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5203E-837A-41F5-953F-19413FB4BCC8}"/>
              </a:ext>
            </a:extLst>
          </p:cNvPr>
          <p:cNvSpPr txBox="1"/>
          <p:nvPr/>
        </p:nvSpPr>
        <p:spPr>
          <a:xfrm>
            <a:off x="58390" y="265335"/>
            <a:ext cx="928186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1:6</a:t>
            </a:r>
          </a:p>
        </p:txBody>
      </p:sp>
    </p:spTree>
    <p:extLst>
      <p:ext uri="{BB962C8B-B14F-4D97-AF65-F5344CB8AC3E}">
        <p14:creationId xmlns:p14="http://schemas.microsoft.com/office/powerpoint/2010/main" val="7783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02FD02-38CB-4F0E-8260-0CB1A607D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355600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2833C947-D367-4480-AAA9-E99D5513D3BA}"/>
              </a:ext>
            </a:extLst>
          </p:cNvPr>
          <p:cNvSpPr/>
          <p:nvPr/>
        </p:nvSpPr>
        <p:spPr>
          <a:xfrm>
            <a:off x="2463450" y="2572707"/>
            <a:ext cx="3805314" cy="1712586"/>
          </a:xfrm>
          <a:prstGeom prst="stripedRigh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14240031-CF6A-47EC-8C52-81F38F4B9B87}"/>
              </a:ext>
            </a:extLst>
          </p:cNvPr>
          <p:cNvSpPr/>
          <p:nvPr/>
        </p:nvSpPr>
        <p:spPr>
          <a:xfrm rot="5400000">
            <a:off x="-438079" y="1046364"/>
            <a:ext cx="3805314" cy="1712586"/>
          </a:xfrm>
          <a:prstGeom prst="stripedRightArrow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196F3-9C28-4CDA-8D17-D1BDECD9D216}"/>
              </a:ext>
            </a:extLst>
          </p:cNvPr>
          <p:cNvSpPr txBox="1"/>
          <p:nvPr/>
        </p:nvSpPr>
        <p:spPr>
          <a:xfrm>
            <a:off x="1932513" y="247749"/>
            <a:ext cx="3390314" cy="258532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Our</a:t>
            </a:r>
          </a:p>
          <a:p>
            <a:r>
              <a:rPr lang="en-US" sz="5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Beginning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C01F-844F-4D21-A447-7744E2B9C015}"/>
              </a:ext>
            </a:extLst>
          </p:cNvPr>
          <p:cNvSpPr txBox="1"/>
          <p:nvPr/>
        </p:nvSpPr>
        <p:spPr>
          <a:xfrm>
            <a:off x="58390" y="265335"/>
            <a:ext cx="928186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1:7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CACE1CF-C128-4CCD-91DB-EDEAA1A53A31}"/>
              </a:ext>
            </a:extLst>
          </p:cNvPr>
          <p:cNvSpPr/>
          <p:nvPr/>
        </p:nvSpPr>
        <p:spPr>
          <a:xfrm>
            <a:off x="1896654" y="3281083"/>
            <a:ext cx="530937" cy="524232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6A10A-F933-4667-BDB5-15049050F25A}"/>
              </a:ext>
            </a:extLst>
          </p:cNvPr>
          <p:cNvSpPr txBox="1"/>
          <p:nvPr/>
        </p:nvSpPr>
        <p:spPr>
          <a:xfrm>
            <a:off x="5664590" y="265335"/>
            <a:ext cx="3479409" cy="923330"/>
          </a:xfrm>
          <a:prstGeom prst="rect">
            <a:avLst/>
          </a:prstGeom>
          <a:noFill/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Redeemed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BCAAD-AB3C-4677-9CC7-158532F9613F}"/>
              </a:ext>
            </a:extLst>
          </p:cNvPr>
          <p:cNvSpPr txBox="1"/>
          <p:nvPr/>
        </p:nvSpPr>
        <p:spPr>
          <a:xfrm>
            <a:off x="6096000" y="2908737"/>
            <a:ext cx="6095999" cy="1938992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The Son of Man came…to give his life as a ransom for many  Matthew 20:28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B84A2-6061-4B9C-8E89-09A36D4B3BAD}"/>
              </a:ext>
            </a:extLst>
          </p:cNvPr>
          <p:cNvSpPr txBox="1"/>
          <p:nvPr/>
        </p:nvSpPr>
        <p:spPr>
          <a:xfrm>
            <a:off x="197223" y="4775059"/>
            <a:ext cx="11833411" cy="1938992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Do you not know that your body is a temple of the Holy Spirit, who is in you…..you are not your own,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you were bought at a price</a:t>
            </a:r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       1 Cor. 6:19,20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476BB4-B16E-417D-89B6-79524E63EE5E}"/>
              </a:ext>
            </a:extLst>
          </p:cNvPr>
          <p:cNvSpPr txBox="1"/>
          <p:nvPr/>
        </p:nvSpPr>
        <p:spPr>
          <a:xfrm rot="20754345">
            <a:off x="6350402" y="1371228"/>
            <a:ext cx="5587196" cy="707886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Deliverance by payment</a:t>
            </a:r>
          </a:p>
        </p:txBody>
      </p:sp>
    </p:spTree>
    <p:extLst>
      <p:ext uri="{BB962C8B-B14F-4D97-AF65-F5344CB8AC3E}">
        <p14:creationId xmlns:p14="http://schemas.microsoft.com/office/powerpoint/2010/main" val="21040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719BD2-E60A-4755-B1FA-A10776C5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18" y="3822636"/>
            <a:ext cx="4377026" cy="292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FA4E2D41-A787-45E1-BEDA-C8F97D1AF1A7}"/>
              </a:ext>
            </a:extLst>
          </p:cNvPr>
          <p:cNvSpPr/>
          <p:nvPr/>
        </p:nvSpPr>
        <p:spPr>
          <a:xfrm>
            <a:off x="2463450" y="2572707"/>
            <a:ext cx="3805314" cy="1712586"/>
          </a:xfrm>
          <a:prstGeom prst="stripedRigh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23398504-2900-4054-B8E0-E63DEA9EB12C}"/>
              </a:ext>
            </a:extLst>
          </p:cNvPr>
          <p:cNvSpPr/>
          <p:nvPr/>
        </p:nvSpPr>
        <p:spPr>
          <a:xfrm rot="5400000">
            <a:off x="-438079" y="1046364"/>
            <a:ext cx="3805314" cy="1712586"/>
          </a:xfrm>
          <a:prstGeom prst="stripedRightArrow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7EE8E-AC16-497D-A8DF-3B2E33492A4F}"/>
              </a:ext>
            </a:extLst>
          </p:cNvPr>
          <p:cNvSpPr txBox="1"/>
          <p:nvPr/>
        </p:nvSpPr>
        <p:spPr>
          <a:xfrm>
            <a:off x="1932513" y="247749"/>
            <a:ext cx="3390314" cy="258532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Our</a:t>
            </a:r>
          </a:p>
          <a:p>
            <a:r>
              <a:rPr lang="en-US" sz="5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Beginning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A8817-E730-4A4C-97B8-376C7B0A721B}"/>
              </a:ext>
            </a:extLst>
          </p:cNvPr>
          <p:cNvSpPr txBox="1"/>
          <p:nvPr/>
        </p:nvSpPr>
        <p:spPr>
          <a:xfrm>
            <a:off x="58390" y="265335"/>
            <a:ext cx="928186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1:7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1943985-37E0-406B-B247-1C68D6978143}"/>
              </a:ext>
            </a:extLst>
          </p:cNvPr>
          <p:cNvSpPr/>
          <p:nvPr/>
        </p:nvSpPr>
        <p:spPr>
          <a:xfrm>
            <a:off x="1896654" y="3281083"/>
            <a:ext cx="530937" cy="524232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B96BF-1475-4175-B403-0E574D68770B}"/>
              </a:ext>
            </a:extLst>
          </p:cNvPr>
          <p:cNvSpPr txBox="1"/>
          <p:nvPr/>
        </p:nvSpPr>
        <p:spPr>
          <a:xfrm rot="16200000">
            <a:off x="-1071370" y="4512956"/>
            <a:ext cx="3479409" cy="1015663"/>
          </a:xfrm>
          <a:prstGeom prst="rect">
            <a:avLst/>
          </a:prstGeom>
          <a:noFill/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Redeemed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852BF-E175-496E-A8E5-71B1213D36D2}"/>
              </a:ext>
            </a:extLst>
          </p:cNvPr>
          <p:cNvSpPr txBox="1"/>
          <p:nvPr/>
        </p:nvSpPr>
        <p:spPr>
          <a:xfrm>
            <a:off x="5322827" y="268642"/>
            <a:ext cx="6810783" cy="1107996"/>
          </a:xfrm>
          <a:prstGeom prst="rect">
            <a:avLst/>
          </a:prstGeom>
          <a:noFill/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Ink Free" panose="03080402000500000000" pitchFamily="66" charset="0"/>
              </a:rPr>
              <a:t>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77F4A-BC88-4768-9EC5-F6A732754023}"/>
              </a:ext>
            </a:extLst>
          </p:cNvPr>
          <p:cNvSpPr txBox="1"/>
          <p:nvPr/>
        </p:nvSpPr>
        <p:spPr>
          <a:xfrm>
            <a:off x="1212025" y="5863932"/>
            <a:ext cx="4110802" cy="692497"/>
          </a:xfrm>
          <a:prstGeom prst="rect">
            <a:avLst/>
          </a:prstGeom>
          <a:noFill/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Through His Blood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9E0A0-5D9C-4846-AEB3-EF8133AE7009}"/>
              </a:ext>
            </a:extLst>
          </p:cNvPr>
          <p:cNvSpPr txBox="1"/>
          <p:nvPr/>
        </p:nvSpPr>
        <p:spPr>
          <a:xfrm>
            <a:off x="5465406" y="1450023"/>
            <a:ext cx="6726594" cy="2308324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What you pay for something shows 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its worth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23DEF8-0BA9-4BC9-AF43-9487F2C7D05E}"/>
              </a:ext>
            </a:extLst>
          </p:cNvPr>
          <p:cNvSpPr txBox="1"/>
          <p:nvPr/>
        </p:nvSpPr>
        <p:spPr>
          <a:xfrm>
            <a:off x="5413986" y="4271188"/>
            <a:ext cx="6726594" cy="1938992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…you were redeemed …with the precious blood of Christ       1 Peter 1:18,19</a:t>
            </a:r>
          </a:p>
        </p:txBody>
      </p:sp>
    </p:spTree>
    <p:extLst>
      <p:ext uri="{BB962C8B-B14F-4D97-AF65-F5344CB8AC3E}">
        <p14:creationId xmlns:p14="http://schemas.microsoft.com/office/powerpoint/2010/main" val="24754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1BD95-696D-4375-A85B-F55676751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18" y="3822636"/>
            <a:ext cx="4377026" cy="292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8002C5D9-A9B4-458F-A86A-C27EC6A3A698}"/>
              </a:ext>
            </a:extLst>
          </p:cNvPr>
          <p:cNvSpPr/>
          <p:nvPr/>
        </p:nvSpPr>
        <p:spPr>
          <a:xfrm>
            <a:off x="2463450" y="2572707"/>
            <a:ext cx="3805314" cy="1712586"/>
          </a:xfrm>
          <a:prstGeom prst="stripedRigh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99BCEA32-0720-4AC2-978E-BA740AACDEB7}"/>
              </a:ext>
            </a:extLst>
          </p:cNvPr>
          <p:cNvSpPr/>
          <p:nvPr/>
        </p:nvSpPr>
        <p:spPr>
          <a:xfrm rot="5400000">
            <a:off x="-438079" y="1046364"/>
            <a:ext cx="3805314" cy="1712586"/>
          </a:xfrm>
          <a:prstGeom prst="stripedRightArrow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CB12-04BF-41FB-92D7-67108AFF23F9}"/>
              </a:ext>
            </a:extLst>
          </p:cNvPr>
          <p:cNvSpPr txBox="1"/>
          <p:nvPr/>
        </p:nvSpPr>
        <p:spPr>
          <a:xfrm>
            <a:off x="1932513" y="247749"/>
            <a:ext cx="3390314" cy="258532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Our</a:t>
            </a:r>
          </a:p>
          <a:p>
            <a:r>
              <a:rPr lang="en-US" sz="5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Beginning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7784F-5371-44F3-BF9C-B9E3F38FE9AC}"/>
              </a:ext>
            </a:extLst>
          </p:cNvPr>
          <p:cNvSpPr txBox="1"/>
          <p:nvPr/>
        </p:nvSpPr>
        <p:spPr>
          <a:xfrm>
            <a:off x="58390" y="265335"/>
            <a:ext cx="928186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1:7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52EB592-AE53-4A83-B920-8AC7F39FAEC3}"/>
              </a:ext>
            </a:extLst>
          </p:cNvPr>
          <p:cNvSpPr/>
          <p:nvPr/>
        </p:nvSpPr>
        <p:spPr>
          <a:xfrm>
            <a:off x="1896654" y="3281083"/>
            <a:ext cx="530937" cy="524232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0D102-5704-4E32-B308-44555ED638E0}"/>
              </a:ext>
            </a:extLst>
          </p:cNvPr>
          <p:cNvSpPr txBox="1"/>
          <p:nvPr/>
        </p:nvSpPr>
        <p:spPr>
          <a:xfrm rot="16200000">
            <a:off x="-1071370" y="4512956"/>
            <a:ext cx="3479409" cy="1015663"/>
          </a:xfrm>
          <a:prstGeom prst="rect">
            <a:avLst/>
          </a:prstGeom>
          <a:noFill/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Redeemed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5152A-E011-4D8B-918A-8C15D95166DB}"/>
              </a:ext>
            </a:extLst>
          </p:cNvPr>
          <p:cNvSpPr txBox="1"/>
          <p:nvPr/>
        </p:nvSpPr>
        <p:spPr>
          <a:xfrm>
            <a:off x="1212025" y="5863932"/>
            <a:ext cx="4110802" cy="692497"/>
          </a:xfrm>
          <a:prstGeom prst="rect">
            <a:avLst/>
          </a:prstGeom>
          <a:noFill/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Through His Blood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86958-A0F0-4FDF-96EE-6FD18AE81934}"/>
              </a:ext>
            </a:extLst>
          </p:cNvPr>
          <p:cNvSpPr txBox="1"/>
          <p:nvPr/>
        </p:nvSpPr>
        <p:spPr>
          <a:xfrm>
            <a:off x="5322827" y="268642"/>
            <a:ext cx="4206169" cy="1107996"/>
          </a:xfrm>
          <a:prstGeom prst="rect">
            <a:avLst/>
          </a:prstGeom>
          <a:noFill/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Ink Free" panose="03080402000500000000" pitchFamily="66" charset="0"/>
              </a:rPr>
              <a:t>Justice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9EBA8C-A328-412B-8F4A-56AECF09B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996" y="8420"/>
            <a:ext cx="2604614" cy="346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976F9C-2C61-47DC-98B0-CCA13F71467C}"/>
              </a:ext>
            </a:extLst>
          </p:cNvPr>
          <p:cNvSpPr txBox="1"/>
          <p:nvPr/>
        </p:nvSpPr>
        <p:spPr>
          <a:xfrm>
            <a:off x="5382335" y="3326849"/>
            <a:ext cx="6726594" cy="3416320"/>
          </a:xfrm>
          <a:prstGeom prst="rect">
            <a:avLst/>
          </a:prstGeom>
          <a:noFill/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…for all have sinned…and are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justified freely 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by his grace through the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redemption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 that came through Christ Jesus…he did this to demonstrate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his justice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…</a:t>
            </a:r>
          </a:p>
          <a:p>
            <a:pPr algn="ctr"/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pyrus" panose="03070502060502030205" pitchFamily="66" charset="0"/>
              </a:rPr>
              <a:t>Romans 3:23-25b</a:t>
            </a:r>
          </a:p>
        </p:txBody>
      </p:sp>
    </p:spTree>
    <p:extLst>
      <p:ext uri="{BB962C8B-B14F-4D97-AF65-F5344CB8AC3E}">
        <p14:creationId xmlns:p14="http://schemas.microsoft.com/office/powerpoint/2010/main" val="23896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5B6AFD-9947-433B-B67F-2A9297819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18" y="3822636"/>
            <a:ext cx="4377026" cy="292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64DBF1EA-1167-416E-AFCB-6AE27B33F10C}"/>
              </a:ext>
            </a:extLst>
          </p:cNvPr>
          <p:cNvSpPr/>
          <p:nvPr/>
        </p:nvSpPr>
        <p:spPr>
          <a:xfrm>
            <a:off x="2463450" y="2572707"/>
            <a:ext cx="3805314" cy="1712586"/>
          </a:xfrm>
          <a:prstGeom prst="stripedRigh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9DF42075-C699-4DBD-9E9D-E88F501C1BA0}"/>
              </a:ext>
            </a:extLst>
          </p:cNvPr>
          <p:cNvSpPr/>
          <p:nvPr/>
        </p:nvSpPr>
        <p:spPr>
          <a:xfrm rot="5400000">
            <a:off x="-438079" y="1046364"/>
            <a:ext cx="3805314" cy="1712586"/>
          </a:xfrm>
          <a:prstGeom prst="stripedRightArrow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5BB93-B151-4F3D-83D4-7BA8B58BA7EF}"/>
              </a:ext>
            </a:extLst>
          </p:cNvPr>
          <p:cNvSpPr txBox="1"/>
          <p:nvPr/>
        </p:nvSpPr>
        <p:spPr>
          <a:xfrm>
            <a:off x="1932513" y="247749"/>
            <a:ext cx="3390314" cy="258532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Our</a:t>
            </a:r>
          </a:p>
          <a:p>
            <a:r>
              <a:rPr lang="en-US" sz="5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Beginning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6736B-5B20-4258-B228-3640D09980D7}"/>
              </a:ext>
            </a:extLst>
          </p:cNvPr>
          <p:cNvSpPr txBox="1"/>
          <p:nvPr/>
        </p:nvSpPr>
        <p:spPr>
          <a:xfrm>
            <a:off x="58390" y="265335"/>
            <a:ext cx="928186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1:7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CB90A3B-ACE1-408B-865C-14C3D77A4384}"/>
              </a:ext>
            </a:extLst>
          </p:cNvPr>
          <p:cNvSpPr/>
          <p:nvPr/>
        </p:nvSpPr>
        <p:spPr>
          <a:xfrm>
            <a:off x="1896654" y="3281083"/>
            <a:ext cx="530937" cy="524232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D3870-E22B-463D-BD84-A5F39E90979E}"/>
              </a:ext>
            </a:extLst>
          </p:cNvPr>
          <p:cNvSpPr txBox="1"/>
          <p:nvPr/>
        </p:nvSpPr>
        <p:spPr>
          <a:xfrm rot="16200000">
            <a:off x="-1071370" y="4512956"/>
            <a:ext cx="3479409" cy="1015663"/>
          </a:xfrm>
          <a:prstGeom prst="rect">
            <a:avLst/>
          </a:prstGeom>
          <a:noFill/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Redeemed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49AEF-0F73-46E4-B765-84EF2C6DA2B0}"/>
              </a:ext>
            </a:extLst>
          </p:cNvPr>
          <p:cNvSpPr txBox="1"/>
          <p:nvPr/>
        </p:nvSpPr>
        <p:spPr>
          <a:xfrm>
            <a:off x="1212025" y="5863932"/>
            <a:ext cx="4110802" cy="692497"/>
          </a:xfrm>
          <a:prstGeom prst="rect">
            <a:avLst/>
          </a:prstGeom>
          <a:noFill/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Through His Blood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053AE-9C01-4090-9660-D21694D7860D}"/>
              </a:ext>
            </a:extLst>
          </p:cNvPr>
          <p:cNvSpPr txBox="1"/>
          <p:nvPr/>
        </p:nvSpPr>
        <p:spPr>
          <a:xfrm>
            <a:off x="5449844" y="285749"/>
            <a:ext cx="4206169" cy="1107996"/>
          </a:xfrm>
          <a:prstGeom prst="rect">
            <a:avLst/>
          </a:prstGeom>
          <a:noFill/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Ink Free" panose="03080402000500000000" pitchFamily="66" charset="0"/>
              </a:rPr>
              <a:t>Ownership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8C6A8-2BDA-4048-A93E-6B01B5272FBC}"/>
              </a:ext>
            </a:extLst>
          </p:cNvPr>
          <p:cNvSpPr/>
          <p:nvPr/>
        </p:nvSpPr>
        <p:spPr>
          <a:xfrm>
            <a:off x="5449844" y="1653187"/>
            <a:ext cx="6742156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shedding of blood shows that Jesus cannot just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 a great teacher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626344-52D6-4B25-8025-F4056AE49F74}"/>
              </a:ext>
            </a:extLst>
          </p:cNvPr>
          <p:cNvSpPr/>
          <p:nvPr/>
        </p:nvSpPr>
        <p:spPr>
          <a:xfrm>
            <a:off x="5434861" y="4105117"/>
            <a:ext cx="6742156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Redemption puts me in a right relationship with God – that relationship is Lord to Servant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1F2834-75EF-4138-BEAC-FC5063E1E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3"/>
            <a:ext cx="12183438" cy="68628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A1A816-2211-4335-ACF2-2DF25AE6C8F6}"/>
              </a:ext>
            </a:extLst>
          </p:cNvPr>
          <p:cNvSpPr/>
          <p:nvPr/>
        </p:nvSpPr>
        <p:spPr>
          <a:xfrm>
            <a:off x="3550023" y="248814"/>
            <a:ext cx="8480612" cy="563231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Redeemed, how I love to proclaim it!</a:t>
            </a:r>
            <a:b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</a:b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Redeemed by the blood of the Lamb;</a:t>
            </a:r>
            <a:b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</a:b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Redeemed through His infinite mercy,</a:t>
            </a:r>
            <a:b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</a:b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His child and forever I am.</a:t>
            </a:r>
          </a:p>
          <a:p>
            <a:pPr algn="ctr"/>
            <a:b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</a:b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Redeemed, redeemed,</a:t>
            </a:r>
            <a:b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</a:b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Redeemed by the blood of the Lamb;</a:t>
            </a:r>
            <a:b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</a:b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Redeemed, redeemed,</a:t>
            </a:r>
            <a:b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</a:b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His child and forever I am.</a:t>
            </a:r>
            <a:endParaRPr lang="en-US" sz="4000" b="1" i="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267</Words>
  <Application>Microsoft Office PowerPoint</Application>
  <PresentationFormat>Widescreen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Ink Free</vt:lpstr>
      <vt:lpstr>Papyrus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Binford</dc:creator>
  <cp:lastModifiedBy>AV Team</cp:lastModifiedBy>
  <cp:revision>20</cp:revision>
  <cp:lastPrinted>2019-02-24T09:21:09Z</cp:lastPrinted>
  <dcterms:created xsi:type="dcterms:W3CDTF">2019-02-23T16:19:47Z</dcterms:created>
  <dcterms:modified xsi:type="dcterms:W3CDTF">2019-02-24T14:16:53Z</dcterms:modified>
</cp:coreProperties>
</file>