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16" autoAdjust="0"/>
    <p:restoredTop sz="94660"/>
  </p:normalViewPr>
  <p:slideViewPr>
    <p:cSldViewPr snapToGrid="0">
      <p:cViewPr>
        <p:scale>
          <a:sx n="85" d="100"/>
          <a:sy n="85" d="100"/>
        </p:scale>
        <p:origin x="90" y="750"/>
      </p:cViewPr>
      <p:guideLst>
        <p:guide orient="horz" pos="2160"/>
        <p:guide pos="288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22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E13EE0-DD97-459E-922F-44A1DE08AD51}" type="datetimeFigureOut">
              <a:rPr lang="en-IN" smtClean="0"/>
              <a:t>15-02-2019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D7EC59-E5D4-4B4D-A9CE-0475D0A2E26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276746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F1F433-1CAE-477E-8C32-8B79F30331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22400" y="152402"/>
            <a:ext cx="9347200" cy="917575"/>
          </a:xfrm>
        </p:spPr>
        <p:txBody>
          <a:bodyPr wrap="square" anchor="b">
            <a:noAutofit/>
          </a:bodyPr>
          <a:lstStyle>
            <a:lvl1pPr algn="ctr">
              <a:defRPr sz="6600">
                <a:solidFill>
                  <a:srgbClr val="00000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BE362E7-E657-4773-B0DE-8B661C3FD3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28800" y="990600"/>
            <a:ext cx="8534400" cy="533400"/>
          </a:xfrm>
        </p:spPr>
        <p:txBody>
          <a:bodyPr wrap="square">
            <a:noAutofit/>
          </a:bodyPr>
          <a:lstStyle>
            <a:lvl1pPr marL="0" indent="0" algn="ctr">
              <a:buNone/>
              <a:defRPr sz="3600">
                <a:solidFill>
                  <a:srgbClr val="00000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B3F58B-1BB1-47AE-907D-015CB0E6B7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72329-1DDB-4EFD-B18E-180334A8D4EF}" type="datetimeFigureOut">
              <a:rPr lang="en-US" smtClean="0"/>
              <a:t>2/15/2019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42608C-8BC9-475A-B4E3-59D77FB209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PowerPlugs Templates for PowerPoint Preview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6D608A-7B5D-4178-BB43-1CB2E2D56C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17A0F-4821-4802-8EF4-96BC11F9F8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387253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823344-9AB0-4610-B81D-30CA546973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5F6BF0F-6098-4BD5-B472-7ED76233DD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805B0D-6FF3-49AB-B363-5E22C8BF5C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72329-1DDB-4EFD-B18E-180334A8D4EF}" type="datetimeFigureOut">
              <a:rPr lang="en-US" smtClean="0"/>
              <a:t>2/15/2019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6CBF87-0CE2-4CB0-BA36-2E6B56B847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PowerPlugs Templates for PowerPoint Preview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05526C-E9AE-4F6A-8DC1-C048D090A5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17A0F-4821-4802-8EF4-96BC11F9F8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5466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F25E2C9-501A-4B4D-92FB-1FDAB9FF298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838683D-983A-443D-8768-C42A6CDEBD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6AB092-9ED9-4D2C-A219-76771BC0FA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72329-1DDB-4EFD-B18E-180334A8D4EF}" type="datetimeFigureOut">
              <a:rPr lang="en-US" smtClean="0"/>
              <a:t>2/15/2019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0A88D6-9D15-43C3-BAFF-DCC3877775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PowerPlugs Templates for PowerPoint Preview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1333F9-8F57-4551-BF8F-9707D7ED91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17A0F-4821-4802-8EF4-96BC11F9F8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394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A3D1A0-31A3-4EA7-8D84-828F84197B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55760A-FC17-437C-9A43-2BE933CC6B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23CD50-0C67-4CA6-A288-14DD652685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72329-1DDB-4EFD-B18E-180334A8D4EF}" type="datetimeFigureOut">
              <a:rPr lang="en-US" smtClean="0"/>
              <a:t>2/15/2019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69B2CE-FBA9-4F05-A590-D14307A747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PowerPlugs Templates for PowerPoint Preview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568FE9-108E-4FD8-9E19-E80BDC21E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17A0F-4821-4802-8EF4-96BC11F9F8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3351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78A9B1-A214-4D72-9629-CF61CC9E7C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709740"/>
            <a:ext cx="9347200" cy="2852737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202552-F2B8-401D-AF33-F60C94D6AD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9600" y="4589465"/>
            <a:ext cx="9347200" cy="1500187"/>
          </a:xfrm>
        </p:spPr>
        <p:txBody>
          <a:bodyPr/>
          <a:lstStyle>
            <a:lvl1pPr marL="0" indent="0" algn="l">
              <a:buNone/>
              <a:defRPr sz="2400">
                <a:solidFill>
                  <a:srgbClr val="FFFFFF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CD65D7-E5C9-4A2E-901B-D1B8F9360D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72329-1DDB-4EFD-B18E-180334A8D4EF}" type="datetimeFigureOut">
              <a:rPr lang="en-US" smtClean="0"/>
              <a:t>2/15/2019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7573BE-5E4D-48CB-9F50-6AD9EBC2C2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PowerPlugs Templates for PowerPoint Preview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A5BD73-F1E6-4A61-9094-5B079F8679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17A0F-4821-4802-8EF4-96BC11F9F8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06669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37A356-6F8C-480A-A714-90AC367401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04CE66-C769-4392-9D37-0C8888B2CDC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9600" y="1825625"/>
            <a:ext cx="4656667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A36F996-2645-48F9-83AB-D75E4A585E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300133" y="1825625"/>
            <a:ext cx="4656667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152800F-7DB9-4F38-A156-AF2AC47C44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72329-1DDB-4EFD-B18E-180334A8D4EF}" type="datetimeFigureOut">
              <a:rPr lang="en-US" smtClean="0"/>
              <a:t>2/15/2019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6B71F5-3D72-460D-81E8-747A59432B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PowerPlugs Templates for PowerPoint Preview</a:t>
            </a: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25438A-108C-4C6B-86A4-A441DDF1BF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17A0F-4821-4802-8EF4-96BC11F9F8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5812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C3D0C6-B890-4CC8-845D-3124EF0687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76198"/>
            <a:ext cx="9347200" cy="137160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74F85E-5E67-4BAC-9F99-0794F47917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9600" y="1622425"/>
            <a:ext cx="4656667" cy="635000"/>
          </a:xfrm>
        </p:spPr>
        <p:txBody>
          <a:bodyPr anchor="b">
            <a:normAutofit/>
          </a:bodyPr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5E1950D-9FC6-45C6-B303-7E2DA51CF6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600" y="2270125"/>
            <a:ext cx="4656667" cy="39068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499DF54-A3E5-4D1A-B02F-79CC327A6B9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300133" y="1622425"/>
            <a:ext cx="4656667" cy="635000"/>
          </a:xfrm>
        </p:spPr>
        <p:txBody>
          <a:bodyPr anchor="b">
            <a:normAutofit/>
          </a:bodyPr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AF09FD7-61A0-498E-A849-8FE26DC425B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300133" y="2270125"/>
            <a:ext cx="4656667" cy="39068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87A27EF-BF96-4C40-9DB3-748578737D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72329-1DDB-4EFD-B18E-180334A8D4EF}" type="datetimeFigureOut">
              <a:rPr lang="en-US" smtClean="0"/>
              <a:t>2/15/2019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2C5B1C2-253A-4E54-B4F6-3964B5760A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PowerPlugs Templates for PowerPoint Preview</a:t>
            </a:r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8685552-8B28-42ED-98B8-C088EDE89C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17A0F-4821-4802-8EF4-96BC11F9F8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506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95756D-E7A3-4F10-813F-3D1927E994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EF3A0DD-49A9-4590-8AC8-4A0AEF0F9A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72329-1DDB-4EFD-B18E-180334A8D4EF}" type="datetimeFigureOut">
              <a:rPr lang="en-US" smtClean="0"/>
              <a:t>2/15/2019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A9D0FD0-7125-4F74-9EB4-C0DDBFB6D6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PowerPlugs Templates for PowerPoint Preview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E06834E-D582-453B-BC55-A965702684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17A0F-4821-4802-8EF4-96BC11F9F8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7917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4E4A91E-9A3E-44AD-8322-CB3578AB29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72329-1DDB-4EFD-B18E-180334A8D4EF}" type="datetimeFigureOut">
              <a:rPr lang="en-US" smtClean="0"/>
              <a:t>2/15/2019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258BABB-901B-4853-A951-2423287660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PowerPlugs Templates for PowerPoint Preview</a:t>
            </a: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FD91467-89AA-47CC-9921-435743B6DB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17A0F-4821-4802-8EF4-96BC11F9F8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7907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ABCBE3-7499-4604-BB77-94DCF77A62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99" y="76199"/>
            <a:ext cx="9347200" cy="1371600"/>
          </a:xfrm>
        </p:spPr>
        <p:txBody>
          <a:bodyPr anchor="ctr">
            <a:noAutofit/>
          </a:bodyPr>
          <a:lstStyle>
            <a:lvl1pPr algn="l"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D83CAB-10F0-4B5A-917C-6D2F841551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59200" y="1851025"/>
            <a:ext cx="6197600" cy="435133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6CE4C22-0A97-4D5A-B697-9E9DDE3CD2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09600" y="1851025"/>
            <a:ext cx="3115733" cy="4351338"/>
          </a:xfrm>
        </p:spPr>
        <p:txBody>
          <a:bodyPr tIns="86400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1E9B5C8-BC4A-4122-B8D1-324E2D187F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72329-1DDB-4EFD-B18E-180334A8D4EF}" type="datetimeFigureOut">
              <a:rPr lang="en-US" smtClean="0"/>
              <a:t>2/15/2019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12D4018-2C8E-4E13-815A-04988366F5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PowerPlugs Templates for PowerPoint Preview</a:t>
            </a: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AFD6A3-5ADC-4047-9EB4-8CF5AF4BDA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17A0F-4821-4802-8EF4-96BC11F9F8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5932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3F4D4E-0112-4388-9E28-74BBDBB5F9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99" y="76199"/>
            <a:ext cx="9347200" cy="1371600"/>
          </a:xfrm>
        </p:spPr>
        <p:txBody>
          <a:bodyPr anchor="ctr">
            <a:noAutofit/>
          </a:bodyPr>
          <a:lstStyle>
            <a:lvl1pPr algn="l"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0090C37-339F-49EE-9872-381D65F67B2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1787878" y="1825625"/>
            <a:ext cx="6990645" cy="39322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91B574E-7496-4B63-8D17-D81C7E0640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49867" y="5783263"/>
            <a:ext cx="8466667" cy="424732"/>
          </a:xfrm>
        </p:spPr>
        <p:txBody>
          <a:bodyPr>
            <a:sp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7489EFE-5D3D-45B1-91D2-32B90AD7AD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72329-1DDB-4EFD-B18E-180334A8D4EF}" type="datetimeFigureOut">
              <a:rPr lang="en-US" smtClean="0"/>
              <a:t>2/15/2019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6E75EBD-6E2C-4733-87AD-3A1B3B1C26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PowerPlugs Templates for PowerPoint Preview</a:t>
            </a: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AA665FE-E926-431C-B6D7-8F65994111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17A0F-4821-4802-8EF4-96BC11F9F8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4021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E6831AC-D821-4D45-86AE-9DF70C7459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76199"/>
            <a:ext cx="9347200" cy="1371600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79F8B2-EC91-421F-9512-17A08B2B91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9600" y="1825625"/>
            <a:ext cx="9347200" cy="4351338"/>
          </a:xfrm>
          <a:prstGeom prst="rect">
            <a:avLst/>
          </a:prstGeom>
        </p:spPr>
        <p:txBody>
          <a:bodyPr vert="horz" wrap="square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A93589-AF80-4982-BC15-2AD0A18D71E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43824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23D72329-1DDB-4EFD-B18E-180334A8D4EF}" type="datetimeFigureOut">
              <a:rPr lang="en-US" smtClean="0"/>
              <a:pPr/>
              <a:t>2/15/2019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CDA16D-7C57-4B41-BBF9-07B74CD68E8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43824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r>
              <a:rPr lang="en-IN" smtClean="0"/>
              <a:t>PowerPlugs Templates for PowerPoint Preview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94B4F6-58AD-4E4A-8C29-997EBD568B0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43824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FFFFF"/>
                </a:solidFill>
              </a:defRPr>
            </a:lvl1pPr>
          </a:lstStyle>
          <a:p>
            <a:fld id="{5DD17A0F-4821-4802-8EF4-96BC11F9F85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1356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FFFFFF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FFFFFF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FFFFFF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FFFFFF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FFFFFF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0" y="6172200"/>
            <a:ext cx="12192000" cy="533400"/>
          </a:xfrm>
        </p:spPr>
        <p:txBody>
          <a:bodyPr/>
          <a:lstStyle/>
          <a:p>
            <a:pPr lvl="0"/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Central Family February 17, 2019</a:t>
            </a:r>
          </a:p>
          <a:p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282223" y="237067"/>
            <a:ext cx="9347200" cy="917575"/>
          </a:xfrm>
        </p:spPr>
        <p:txBody>
          <a:bodyPr/>
          <a:lstStyle/>
          <a:p>
            <a:r>
              <a:rPr lang="en-US" b="1" dirty="0">
                <a:solidFill>
                  <a:srgbClr val="FE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UPWARD! The Holy Spirit 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 rot="21073162">
            <a:off x="24452" y="1476781"/>
            <a:ext cx="1146153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rgbClr val="66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Live according to the Spirit</a:t>
            </a:r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 </a:t>
            </a:r>
            <a:r>
              <a:rPr lang="en-US" sz="40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according to the flesh? </a:t>
            </a:r>
          </a:p>
          <a:p>
            <a:pPr algn="ctr"/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Romans 8:1-14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28889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58044" y="1233309"/>
            <a:ext cx="11875911" cy="4846108"/>
          </a:xfrm>
        </p:spPr>
        <p:txBody>
          <a:bodyPr>
            <a:noAutofit/>
          </a:bodyPr>
          <a:lstStyle/>
          <a:p>
            <a:r>
              <a:rPr lang="en-US" sz="3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Isaiah 43:19-21; 44:3-4 A new thing – streams in the wasteland!</a:t>
            </a:r>
          </a:p>
          <a:p>
            <a:r>
              <a:rPr lang="en-US" sz="3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Ezekiel 36:27 “I will put my Spirit in you and move you to follow…”</a:t>
            </a:r>
          </a:p>
          <a:p>
            <a:r>
              <a:rPr lang="en-US" sz="3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Ezekiel 47: Water pouring out of the temple and bring the desert to life!</a:t>
            </a:r>
          </a:p>
          <a:p>
            <a:r>
              <a:rPr lang="en-US" sz="3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John’s gospel: Living water from within is the Holy Spirit…</a:t>
            </a:r>
          </a:p>
          <a:p>
            <a:r>
              <a:rPr lang="en-US" sz="3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Romans 7:7-25 The Law convicts me, I am wretched! Who will free me?</a:t>
            </a:r>
          </a:p>
          <a:p>
            <a:r>
              <a:rPr lang="en-US" sz="3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Answer? Romans 8 – the Spirit who gives life has set us free from the law of sin and death! (8:2)</a:t>
            </a:r>
          </a:p>
          <a:p>
            <a:r>
              <a:rPr lang="en-US" sz="3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we could not do (to save ourselves) God did – by sending Jesus as a sin offering – so that the righteous requirement of law might be fully met in us – because we live “according to the Spirit.”</a:t>
            </a:r>
          </a:p>
          <a:p>
            <a:endParaRPr lang="en-US" sz="3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3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293510" y="-138291"/>
            <a:ext cx="11492089" cy="1371600"/>
          </a:xfrm>
        </p:spPr>
        <p:txBody>
          <a:bodyPr/>
          <a:lstStyle/>
          <a:p>
            <a:pPr algn="ctr"/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God’s Amazing Gift…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700376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bldLvl="2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93511" y="1317624"/>
            <a:ext cx="11492089" cy="5128331"/>
          </a:xfrm>
        </p:spPr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“Where your treasure is, there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will your heart be also…”</a:t>
            </a:r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Those who live according to the flesh (things of this world) have their minds set on what fleshly appetites demand – money, fame, power, security…</a:t>
            </a:r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Spiritual Cardiogram?</a:t>
            </a:r>
          </a:p>
          <a:p>
            <a:pPr lvl="1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Where do you spend your highest emotions and energy?</a:t>
            </a:r>
          </a:p>
          <a:p>
            <a:pPr lvl="1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are you most often angry about?</a:t>
            </a:r>
          </a:p>
          <a:p>
            <a:pPr lvl="1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Where do you make financial sacrifices?</a:t>
            </a:r>
          </a:p>
          <a:p>
            <a:pPr lvl="1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disappoints you most? What breaks your heart?</a:t>
            </a:r>
          </a:p>
          <a:p>
            <a:pPr lvl="1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do you dream about? Where does your mind go to its “happy place?”</a:t>
            </a:r>
          </a:p>
          <a:p>
            <a:pPr lvl="1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do you long for – what is your most intense internal dialogue?</a:t>
            </a:r>
          </a:p>
          <a:p>
            <a:pPr lvl="1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are your aspirations for the future? Who are your heroes?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293511" y="76199"/>
            <a:ext cx="11492089" cy="1371600"/>
          </a:xfrm>
        </p:spPr>
        <p:txBody>
          <a:bodyPr/>
          <a:lstStyle/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Life in the absence of the Spirit…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34712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bldLvl="2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95110" y="1317624"/>
            <a:ext cx="11492089" cy="530330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mind governed by the 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flesh: [NOTE: This is a “realm”]</a:t>
            </a:r>
          </a:p>
          <a:p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Identified as “enemies of the cross” (Philippians 3:19)</a:t>
            </a:r>
          </a:p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 death (Romans 8:6)</a:t>
            </a:r>
          </a:p>
          <a:p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 hostile to God (8:7)</a:t>
            </a:r>
          </a:p>
          <a:p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Does not submit to God’s law nor can it do so… (8:7)</a:t>
            </a:r>
          </a:p>
          <a:p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Those in this “realm” cannot please God (8:8)</a:t>
            </a:r>
          </a:p>
          <a:p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Will die (8:13)</a:t>
            </a:r>
          </a:p>
          <a:p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Engages in sexual immorality, impurity, debauchery, idolatry, witchcraft, hatred, discord, jealousy, rage, selfish ambition, dissensions, factions, envy, drunkenness, etc… (Galatians 5:19-21)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395109" y="0"/>
            <a:ext cx="11492089" cy="1371600"/>
          </a:xfrm>
        </p:spPr>
        <p:txBody>
          <a:bodyPr/>
          <a:lstStyle/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Serious Nature of Minds Set on Earthly Things…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993783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bldLvl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93511" y="1614311"/>
            <a:ext cx="11492089" cy="480095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Minds set on what Spirit desires (according to the Spirit, guidance of Spirit):</a:t>
            </a:r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Life and peace (Romans 8:6)</a:t>
            </a:r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Spirit lives within, indwells such a mind… (8:9)</a:t>
            </a:r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Belongs to Christ! (8:9)</a:t>
            </a:r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Spirit gives life because of righteousness (8:10)</a:t>
            </a:r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Will be raised from the dead, giving life to your mortal bodies! (8:11)</a:t>
            </a:r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Are children of God! We cry “Abba, Father”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(8:15) </a:t>
            </a:r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Exhibit love, joy, peace, forbearance, kindness, goodness, faithfulness, gentleness and self-control (Galatians 5:22)</a:t>
            </a:r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Keeps in step with the Spirit (Galatians 5:25)</a:t>
            </a:r>
          </a:p>
          <a:p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293511" y="76199"/>
            <a:ext cx="11492089" cy="1538112"/>
          </a:xfrm>
        </p:spPr>
        <p:txBody>
          <a:bodyPr/>
          <a:lstStyle/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The Freeing Nature of Mind Set on </a:t>
            </a:r>
            <a:b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What the Holy Spirit Desires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390951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bldLvl="2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93510" y="1611136"/>
            <a:ext cx="11492089" cy="4767086"/>
          </a:xfrm>
        </p:spPr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worship that which we love.</a:t>
            </a:r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pursue that which we desire.</a:t>
            </a:r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live in a world of competing stories – each working to buy our hearts.</a:t>
            </a:r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“Training versus trying.”</a:t>
            </a:r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Holy Spirit is God’s greatest gift to us – it cost God the life of Jesus, the Son.</a:t>
            </a:r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Jesus came to show us how to live a life guided by the Holy Spirit.</a:t>
            </a:r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While the Holy Spirit is God’s gift, we must be willing to receive it and be guided by the Spirit. The Spirit will not overpower – works through the heart submitted to God…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293511" y="76199"/>
            <a:ext cx="11492089" cy="1371600"/>
          </a:xfrm>
        </p:spPr>
        <p:txBody>
          <a:bodyPr/>
          <a:lstStyle/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Important Question: How Do We Open Ourselves to Living According to the Spirit?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568706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bldLvl="2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80622" y="1473198"/>
            <a:ext cx="11492089" cy="5384802"/>
          </a:xfrm>
        </p:spPr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Challenge of relinquishing control. Most of us are “self-actualized.”</a:t>
            </a:r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Original sin is taking the reins of our life from God and inviting God to ride along…</a:t>
            </a:r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Came to realization that almost all of the good done for kingdom were not through my own initiatives…</a:t>
            </a:r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Problem of Israel? Would not listen! (Isaiah 48:17, 18) </a:t>
            </a:r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Solution? Suffering servant (Isaiah 50: 4-11)</a:t>
            </a:r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Challenge:</a:t>
            </a:r>
          </a:p>
          <a:p>
            <a:pPr lvl="1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Begin each day acknowledging surrender and seeking guidance, ready to respond</a:t>
            </a:r>
          </a:p>
          <a:p>
            <a:pPr lvl="1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KEEP YOU HEART TUNED TO GOD</a:t>
            </a:r>
          </a:p>
          <a:p>
            <a:pPr lvl="1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KEEP YOUR EYES OPEN TO OPPORTUNITIES (Colossians 4:2-6)</a:t>
            </a:r>
          </a:p>
          <a:p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293511" y="76199"/>
            <a:ext cx="11492089" cy="1371600"/>
          </a:xfrm>
        </p:spPr>
        <p:txBody>
          <a:bodyPr/>
          <a:lstStyle/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Led By the Spirit?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In Step With Spirit?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666304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bldLvl="2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hoosePath01_am_34_PowerPlugs_Template_ogux.v17.11.w.potx" id="{001F9CCF-8B68-48EE-A095-C42F795DFC4F}" vid="{C3477DE3-2969-4896-AEAF-9151918695F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ChoosePath01_am_34_PowerPlugs_Template_ogux.v18.01.w</Template>
  <TotalTime>44</TotalTime>
  <Words>785</Words>
  <Application>Microsoft Office PowerPoint</Application>
  <PresentationFormat>Widescreen</PresentationFormat>
  <Paragraphs>60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UPWARD! The Holy Spirit </vt:lpstr>
      <vt:lpstr>God’s Amazing Gift…</vt:lpstr>
      <vt:lpstr>Life in the absence of the Spirit…</vt:lpstr>
      <vt:lpstr>Serious Nature of Minds Set on Earthly Things…</vt:lpstr>
      <vt:lpstr>The Freeing Nature of Mind Set on  What the Holy Spirit Desires</vt:lpstr>
      <vt:lpstr>Important Question: How Do We Open Ourselves to Living According to the Spirit?</vt:lpstr>
      <vt:lpstr>Led By the Spirit? In Step With Spirit?</vt:lpstr>
    </vt:vector>
  </TitlesOfParts>
  <Company>Lipscomb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UPWARD! The Holy Spirit</dc:title>
  <dc:creator>Earl Lavender</dc:creator>
  <cp:lastModifiedBy>Earl Lavender</cp:lastModifiedBy>
  <cp:revision>5</cp:revision>
  <dcterms:created xsi:type="dcterms:W3CDTF">2019-02-15T15:15:24Z</dcterms:created>
  <dcterms:modified xsi:type="dcterms:W3CDTF">2019-02-15T15:59:59Z</dcterms:modified>
</cp:coreProperties>
</file>