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66" r:id="rId5"/>
    <p:sldId id="267" r:id="rId6"/>
    <p:sldId id="268" r:id="rId7"/>
    <p:sldId id="269" r:id="rId8"/>
    <p:sldId id="278" r:id="rId9"/>
    <p:sldId id="271" r:id="rId10"/>
    <p:sldId id="272" r:id="rId11"/>
    <p:sldId id="273" r:id="rId12"/>
  </p:sldIdLst>
  <p:sldSz cx="12192000" cy="6858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9CF"/>
    <a:srgbClr val="1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50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15-02-2019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435227"/>
            <a:ext cx="11273367" cy="949325"/>
          </a:xfrm>
        </p:spPr>
        <p:txBody>
          <a:bodyPr wrap="square" anchor="b">
            <a:noAutofit/>
          </a:bodyPr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484" y="3378200"/>
            <a:ext cx="8534400" cy="558800"/>
          </a:xfrm>
        </p:spPr>
        <p:txBody>
          <a:bodyPr wrap="square">
            <a:no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709740"/>
            <a:ext cx="109728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4589465"/>
            <a:ext cx="109728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733" y="1825625"/>
            <a:ext cx="546946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067" y="1825625"/>
            <a:ext cx="546946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2438"/>
            <a:ext cx="109728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733" y="2270125"/>
            <a:ext cx="5469467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9065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9065" y="2270125"/>
            <a:ext cx="5469467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2438"/>
            <a:ext cx="10972800" cy="10668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837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734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2438"/>
            <a:ext cx="10972800" cy="10668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66811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2438"/>
            <a:ext cx="109728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825625"/>
            <a:ext cx="10972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2800" y="5195709"/>
            <a:ext cx="4244622" cy="5588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Family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17, 2019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Study: John 14-16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90133"/>
          </a:xfrm>
          <a:solidFill>
            <a:srgbClr val="13B9CF"/>
          </a:solidFill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UPWARD! My Partnership with the Holy Spirit: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Walking Daily with Jesus through the Spirit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Image may contain: one or more people, people standing, ocean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89" y="1490133"/>
            <a:ext cx="5170311" cy="53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145140"/>
            <a:ext cx="109728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“It is better for you that I leave”…WHAT?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11940"/>
            <a:ext cx="11638844" cy="541463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imagine this? Disciples have come to know and love and depend.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“Unless I go,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paracletos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cannot come.” (God’s greatest gift – Luke 11:13)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inside us is better than Jesus beside us! Could this be?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Jesus, incarnated, could be only in one place.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– Jesus is in a million places! Wherever the Spirit is, Jesus is!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the Spirit comes, he will prove the world wrong about sin and righteousness.”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have so much more to say! But you couldn’t digest it now. But, oh, you will hear it! The Spirit will reveal it – he will not speak on his own, but through me – and all I say comes from the Father.”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John’s theme – Jesus chooses to do and say only what the Father would…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John, the last living apostle, gives us hope of continued guidance and counsel…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825625"/>
            <a:ext cx="10972800" cy="477747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did not leave us – he blessed us with a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sanctifying work of the cross – Jesus paid the price to allow God’s Holy Spirit to indwell the temple of his choice – you and me – and together – the church. The glory of God dwells here!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Spirit do? Jesus, “He [the Holy Spirit] will glorify me” (John 16:14)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The answer is found in Ezekiel 36! V.27 “I will put my Spirit in you and move you to follow my decrees and be careful to keep my laws.”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(to what end?) “I will show the holiness of my great name…the nations will know I am the Sovereign Lord, when I am proved holy through you before their eyes.” (23)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369" y="1058446"/>
            <a:ext cx="11211920" cy="536185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Encouraged by a renewed awareness of God’s activity in today’s world.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profound understanding of the work of the Holy Spirit in the world.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deeper awareness of the purpose and function of the personal indwelling of the Holy Spirit. The “guarantee” of 2 Corinthians 1:21, 22.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reminder of the importance of your (everyone’s) contribution to God’s purposes in creation and specifically your realm of influence.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renewed conviction that we are all participating in God’s continuing story of redemption, while awaiting new heavens and new earth.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we may disagree on specific manifestations of the Holy Spirit, we will come to a common understanding of 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purpose of the Spirit in our lives – to bear the fruit of the Spirit – glorifying Jesus Christ, honoring God the Father and feeding a “hungry” world.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369" y="110693"/>
            <a:ext cx="109728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Aways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94787"/>
            <a:ext cx="109728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Word About the Triune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497"/>
            <a:ext cx="10972800" cy="535102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the great mystery of the Christian faith – one God or three?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great debates in Christian history – what is relationship between God the Father, God the Son, and God the Holy Spirit?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Imperative to embrace what Bible teaches – One God, three persons.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unity – each works in concert, each has a role, all participate together in ideal collaboration.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is love” necessitates relationship. Because God, by nature, is relational – all of creation is likewise relational.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invited into “the cosmic dance of joyous, eternal relationship.”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did not create out of loneliness, but out of joyful companionship in order to share that relationship. But humanity walked away…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JGgymN9ErIQ/T6aCqQId2VI/AAAAAAAAAmw/XAAnKd3A4ek/s1600/liv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40830"/>
            <a:ext cx="7501467" cy="68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brisbanetimes.com.au/2012/04/05/3191521/1_1_1_art-hydration2-4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37" y="0"/>
            <a:ext cx="6172200" cy="69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12" y="745067"/>
            <a:ext cx="5644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Everyone who drinks this water will be thirsty again, but whoever drinks the water I give will never thirst again. The water I give will become a fresh water source from within –gushing  fountains of never ending life in its fullest possible expression 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(John 4:13, my translation)</a:t>
            </a:r>
          </a:p>
        </p:txBody>
      </p:sp>
    </p:spTree>
    <p:extLst>
      <p:ext uri="{BB962C8B-B14F-4D97-AF65-F5344CB8AC3E}">
        <p14:creationId xmlns:p14="http://schemas.microsoft.com/office/powerpoint/2010/main" val="2853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vingwaterchristianfellowship.com/wp-content/uploads/2011/03/iStock_000010199018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9773" y="152401"/>
            <a:ext cx="808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“Water” theme permeates Bible from creation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1" y="2286000"/>
            <a:ext cx="2703187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667000"/>
            <a:ext cx="46482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914401"/>
            <a:ext cx="8458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Most valuable natural resource, civilizations established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Isaiah 44:3 “I will pour water on the thirsty land and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streams on the dry ground; I will pour my Spirit on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your offspring…”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Ezekiel 47 – River flowing from new temple, creating life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Jesus’ promise “living water from within”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“If anyone is thirsty, let him come to me and drink. Whoever believes in me … streams of living water will flow from within him.” (John 7:38 NIV)</a:t>
            </a:r>
          </a:p>
        </p:txBody>
      </p:sp>
    </p:spTree>
    <p:extLst>
      <p:ext uri="{BB962C8B-B14F-4D97-AF65-F5344CB8AC3E}">
        <p14:creationId xmlns:p14="http://schemas.microsoft.com/office/powerpoint/2010/main" val="3761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7028" y="5181600"/>
            <a:ext cx="927257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life giving water? </a:t>
            </a:r>
          </a:p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 he meant the Spirit, whom those who believed in him were later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receive” (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7:39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dirty="0"/>
          </a:p>
        </p:txBody>
      </p:sp>
      <p:pic>
        <p:nvPicPr>
          <p:cNvPr id="1028" name="Picture 4" descr="Image result for drinking water from a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28" y="0"/>
            <a:ext cx="9170972" cy="52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65" y="217769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Jesus’ Introduction of the Holy Spirit: John 14-16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65" y="1590001"/>
            <a:ext cx="10972800" cy="477747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comforting his disciples, preparing for imminent departure…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going to prepare a place for you, and I will come back.”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Philip, “Show us the Father.” “If you’ve seen me, you’ve seen the Father. I am in him and he is in me. It is the Father doing his work through me.”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believe in me, you will do even greater things…” HOW??!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will be in you as in me through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paracletos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 will not leave you as orphans.”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Triune God – through the Holy Spirit you will know that I am in you, and you know that I am in my Father.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55" y="201585"/>
            <a:ext cx="109728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Does the Spirit Indwell? (John 15)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55" y="1590001"/>
            <a:ext cx="11214363" cy="477747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vine, you are the branches.” [remember, you are in me and I am in you – this is a metaphor for that reality]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(dwell) in me you will bear much fruit. You can do nothing apart from me.”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Consistent, even persistent teaching throughout John’s gospel – obedience is central to abundance and faithfulness (as Jesus displayed).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the Father has loved me, I love you – remain in my love by keeping my commands.” Key word, again –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the discipline of intentionality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will not be in favor of this – you will pay a price!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paracletos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testify about Jesus. And you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testify? How?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Forest_co_05_PowerPlugs_Template_ar8x.v17.12.w.potx" id="{B115F441-742B-4697-9417-29BFE96ACE00}" vid="{583B7B63-F39D-40BD-8ADD-E79D20703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GreenForest_co_05_PowerPlugs_Template_ar8x.v18.01.w</Template>
  <TotalTime>4237</TotalTime>
  <Words>1133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 Light</vt:lpstr>
      <vt:lpstr>Calibri</vt:lpstr>
      <vt:lpstr>Office Theme</vt:lpstr>
      <vt:lpstr>UPWARD! My Partnership with the Holy Spirit: Walking Daily with Jesus through the Spirit</vt:lpstr>
      <vt:lpstr>Take Aways?</vt:lpstr>
      <vt:lpstr>A Word About the Triune God</vt:lpstr>
      <vt:lpstr>PowerPoint Presentation</vt:lpstr>
      <vt:lpstr>PowerPoint Presentation</vt:lpstr>
      <vt:lpstr>PowerPoint Presentation</vt:lpstr>
      <vt:lpstr>PowerPoint Presentation</vt:lpstr>
      <vt:lpstr>Jesus’ Introduction of the Holy Spirit: John 14-16</vt:lpstr>
      <vt:lpstr>How Does the Spirit Indwell? (John 15)</vt:lpstr>
      <vt:lpstr>“It is better for you that I leave”…WHAT?</vt:lpstr>
      <vt:lpstr>John, the last living apostle, gives us hope of continued guidance and counsel…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Lavender</dc:creator>
  <cp:lastModifiedBy>Earl Lavender</cp:lastModifiedBy>
  <cp:revision>22</cp:revision>
  <dcterms:created xsi:type="dcterms:W3CDTF">2019-02-11T18:51:45Z</dcterms:created>
  <dcterms:modified xsi:type="dcterms:W3CDTF">2019-02-15T21:37:34Z</dcterms:modified>
</cp:coreProperties>
</file>