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7FB"/>
    <a:srgbClr val="ECDFC1"/>
    <a:srgbClr val="B9AB8B"/>
    <a:srgbClr val="E6D4AC"/>
    <a:srgbClr val="7E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3"/>
    <p:restoredTop sz="94617"/>
  </p:normalViewPr>
  <p:slideViewPr>
    <p:cSldViewPr snapToGrid="0" snapToObjects="1">
      <p:cViewPr varScale="1">
        <p:scale>
          <a:sx n="111" d="100"/>
          <a:sy n="11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8247CA-6A62-4D82-8BF9-14C6D142BEF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1D2795-BF8A-41D0-81CF-5446D6CD74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2013EEB2-42B3-48E3-9C9E-904036FC81D0}"/>
              </a:ext>
            </a:extLst>
          </p:cNvPr>
          <p:cNvSpPr txBox="1"/>
          <p:nvPr/>
        </p:nvSpPr>
        <p:spPr bwMode="black">
          <a:xfrm>
            <a:off x="576573" y="3002737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1ACCAE5B-CDAE-41C4-9F6C-9BD5B0FE7D3C}"/>
              </a:ext>
            </a:extLst>
          </p:cNvPr>
          <p:cNvSpPr txBox="1"/>
          <p:nvPr/>
        </p:nvSpPr>
        <p:spPr bwMode="black">
          <a:xfrm>
            <a:off x="3733999" y="3002737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2314DEE9-F279-4B46-B1B2-97CA51E107F4}"/>
              </a:ext>
            </a:extLst>
          </p:cNvPr>
          <p:cNvSpPr txBox="1"/>
          <p:nvPr/>
        </p:nvSpPr>
        <p:spPr bwMode="black">
          <a:xfrm>
            <a:off x="576573" y="5698693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845B5AD8-A2F6-4153-852E-329A82030E79}"/>
              </a:ext>
            </a:extLst>
          </p:cNvPr>
          <p:cNvSpPr txBox="1"/>
          <p:nvPr/>
        </p:nvSpPr>
        <p:spPr bwMode="black">
          <a:xfrm>
            <a:off x="3733999" y="5698693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9C4AEFAE-9B20-4950-822B-86CCF36F7211}"/>
              </a:ext>
            </a:extLst>
          </p:cNvPr>
          <p:cNvSpPr txBox="1"/>
          <p:nvPr/>
        </p:nvSpPr>
        <p:spPr bwMode="black">
          <a:xfrm>
            <a:off x="576573" y="8394649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28AB6313-DFA1-4E53-AB67-3DBBF1B12F76}"/>
              </a:ext>
            </a:extLst>
          </p:cNvPr>
          <p:cNvSpPr txBox="1"/>
          <p:nvPr/>
        </p:nvSpPr>
        <p:spPr bwMode="black">
          <a:xfrm>
            <a:off x="3733999" y="8394649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4E89BC98-720A-40A2-84D4-0A053905EAC2}"/>
              </a:ext>
            </a:extLst>
          </p:cNvPr>
          <p:cNvSpPr txBox="1"/>
          <p:nvPr/>
        </p:nvSpPr>
        <p:spPr bwMode="black">
          <a:xfrm>
            <a:off x="5394960" y="883158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F6188F-240E-455E-82C7-A4CA59A4EE7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699A9D-46D3-4064-8306-3AEC200D3F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60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09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8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04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0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02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3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76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9A9D-46D3-4064-8306-3AEC200D3F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3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6A94-FD1D-4C97-8100-C341A0182B73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0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822-3084-4852-9BD8-9993F7679D73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26F895-FD02-984D-B08B-49AF2279D2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279" y="4978761"/>
            <a:ext cx="4456963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8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B9B-B79F-4B08-93A0-FBC33844E2B3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0" y="5395386"/>
            <a:ext cx="1262318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0F8AD0-15C7-5B4F-AA40-91E666396E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8503586" y="5214947"/>
            <a:ext cx="4114799" cy="20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7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261D-C4C0-4C50-ACCE-8325B6BFAB98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0" y="5395386"/>
            <a:ext cx="1262318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CC54A8-6133-A24A-A749-DF1E3B84F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34316" y="5235426"/>
            <a:ext cx="4217464" cy="206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1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130618"/>
            <a:ext cx="9061450" cy="2852737"/>
          </a:xfrm>
        </p:spPr>
        <p:txBody>
          <a:bodyPr anchor="b">
            <a:normAutofit/>
          </a:bodyPr>
          <a:lstStyle>
            <a:lvl1pPr>
              <a:tabLst>
                <a:tab pos="2454275" algn="l"/>
              </a:tabLst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47503"/>
            <a:ext cx="10515600" cy="1247883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1687-3F6F-4C30-9C77-190575A91DF6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1" y="5395386"/>
            <a:ext cx="1219200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F23BE8-7629-4041-A0F4-3DB40846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15240" y="36316"/>
            <a:ext cx="2270760" cy="21778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F8AD0-15C7-5B4F-AA40-91E666396E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8261540" y="5268735"/>
            <a:ext cx="4114799" cy="20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31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3AC85-9174-134D-B0EE-BCFBB046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3799F-5030-7748-80D2-4B352AAF8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C9F58-167A-9548-9F44-2E931456B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1D08B-EE37-7242-B406-A4506AE8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A93-E41F-408A-B958-76F4848E913F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AEE4-8D4E-0644-A636-0039E536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DED98-C7D5-E646-B504-9D31B4DC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71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63E4-5F8E-E243-8336-BB4BB9ED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7ACD3-DAC6-104C-8E29-93AB6BBD2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B0009-6525-6942-886F-93D86EFAB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C8DCD-50C8-0D46-BF3C-210EDA7D9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D5511-C7B6-E248-AF62-DB8931DE8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BC89A-AD2F-134B-89C5-E5F32CF1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010-29F0-4066-B488-9869846F560D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4428C-7207-F84B-8743-5678CA35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E3B94-F839-9344-91E2-B57461F5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93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7945-BAE9-9941-B88B-8539EA52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5381B-E068-DB49-BA36-D7AC184B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474C-2362-4D71-8179-E8B113163D21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A5E5E-15B7-3E4D-A857-DAEF0C2B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CBEFC-D1B5-CE4F-9277-4E2E2313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2E16E1-E5EC-2342-B82B-A3B614104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397" y="1690688"/>
            <a:ext cx="7408678" cy="7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17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6D4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E1B4F-6E2F-4246-BC76-D778FCE4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7AF0-53F7-4F0D-B68B-F90069AF4894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F3DB8-1F18-DB41-BDD0-D1535A2A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3342-D9FD-E14F-B1B8-8277D0EA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00AFD-1966-764E-A75F-359A33649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-574158" y="1387814"/>
            <a:ext cx="6400800" cy="632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23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E6D4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E1B4F-6E2F-4246-BC76-D778FCE4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DFC5-7DD1-4A1F-80A8-8D69CF95A705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F3DB8-1F18-DB41-BDD0-D1535A2A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3342-D9FD-E14F-B1B8-8277D0EA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00AFD-1966-764E-A75F-359A33649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-447820" y="3471864"/>
            <a:ext cx="3972068" cy="392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0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ED78-EF33-7B46-94D1-2F24AF3F1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46C0-5607-3B46-B84F-17E81A131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98F7D-A52F-DA4B-B4E6-1230C779C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CF884-62DA-2C4F-835F-D5C8E128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BB45-1E30-4FD8-9508-85B6A2E6EA0C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A7FC4-B74E-9841-ABB3-38999BA3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5E06E-B185-5442-AAC3-FEF4348A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5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7B5C-3CCF-48C0-8D64-4D28BFE394A9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0695A9-9AC8-0A46-81BD-AB2F76159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3153" y="5085086"/>
            <a:ext cx="4456962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38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986F-8C85-554B-8979-A512B286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49189B-B09D-0346-A047-F5744810E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79A3A-1723-7146-B147-808505112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6B130-A7E5-204D-8249-0315D7DD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502-E924-4EDC-B441-FF0A26E1D098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6C8C-0652-5E47-8AD5-0DB81261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3825-8A1B-594A-AD50-D2CC556F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78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87E4-DBCD-4572-87EC-5BF2A67F2F72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A06723-4C06-7E4C-BF0B-E2D00965A0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6512" y="4001294"/>
            <a:ext cx="4145112" cy="28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3592-11C0-45BD-BD58-84A6D40AB499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3C3E1A-A7BE-D049-895F-D054B5988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53400" y="4001294"/>
            <a:ext cx="4145112" cy="28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71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8EBC2C-9E5B-FF41-BCC6-AE147D5CA4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9644" y="0"/>
            <a:ext cx="4145112" cy="28425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63E5-7C69-4487-AC2B-19F4D1989DF6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67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D207-B235-4F60-8AE3-BE7BF8030EB5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239-4321-4FC0-AA37-3470FB85C8DB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F19-9988-4BAD-916A-D78161191C7F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1434-0F2B-4886-8BF6-05B1927A17EA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31CC-8D70-4A54-97BE-ED2B20EDFE94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A7D8-6508-45CE-958C-55F6461F18FA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8A2-AE6B-4272-8B67-F486013517C4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37485" y="3330132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52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FAB1-071C-49CB-A230-4834E04E0D28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82F2-2B45-4E7B-87CF-A3BAF1D8C602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7A0A-AC04-487F-85DB-163AF0BEA1D6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F896-15C1-483C-86BF-8F6EF8DBEDCA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B159-D625-4506-BBC7-DFD68CEC7C15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F918-9672-453A-8EB0-99870315AD03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46656" y="3429000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9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7519-E0FA-42C9-803B-074F81D41CF4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7C2B-D5AC-4B56-8FAF-164387745D1B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-403668" y="-253298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2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  <a:lvl2pPr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FD65-668F-4867-8153-EEC7FFC51D29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5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2D2E-4D21-4C51-A854-3A0268CA226F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432C-2054-41C2-91E9-2B8B9F0655B4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0695A9-9AC8-0A46-81BD-AB2F76159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3153" y="5085086"/>
            <a:ext cx="4456962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3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4AC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E8EC6-AB06-B441-BB31-E4973A72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0E653-0F38-D846-AB2C-42EF86B83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AD531-E286-4143-A02C-B3454B5A0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27BBF-5C54-4D2F-9DBF-504D1B6ED195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71AE6-C4F6-0445-A1CB-FC646520F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29D13-7F25-1D40-AEE8-07C6F6802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3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9" r:id="rId3"/>
    <p:sldLayoutId id="2147483660" r:id="rId4"/>
    <p:sldLayoutId id="2147483670" r:id="rId5"/>
    <p:sldLayoutId id="2147483661" r:id="rId6"/>
    <p:sldLayoutId id="2147483650" r:id="rId7"/>
    <p:sldLayoutId id="2147483663" r:id="rId8"/>
    <p:sldLayoutId id="2147483664" r:id="rId9"/>
    <p:sldLayoutId id="2147483665" r:id="rId10"/>
    <p:sldLayoutId id="2147483658" r:id="rId11"/>
    <p:sldLayoutId id="2147483662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69" r:id="rId18"/>
    <p:sldLayoutId id="2147483656" r:id="rId19"/>
    <p:sldLayoutId id="2147483657" r:id="rId20"/>
    <p:sldLayoutId id="2147483666" r:id="rId21"/>
    <p:sldLayoutId id="2147483667" r:id="rId22"/>
    <p:sldLayoutId id="2147483668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B5002-D078-42EA-AF10-3D83B6216BAD}" type="datetime1">
              <a:rPr lang="en-US" smtClean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E7C6EBC8-351A-9C4E-B0EA-EF6D15D4D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0643" y="627883"/>
            <a:ext cx="8085081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Intimacy With God: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 Who Draws Near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0621" y="5465379"/>
            <a:ext cx="2682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20, 2019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Study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4117" y="1687513"/>
            <a:ext cx="10515600" cy="435133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theme text for the week – James 4:8 “Come near to God and he will come near to you.”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context. James calling church to behavior consistent with children of God.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you acting as you do? Fights, lusting, self-centered, “friend of the world?”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immediately encounter our challenge. “Where our treasure is, there is our heart as well.”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observation – we seek that which we want.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Journey Upward?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33897"/>
            <a:ext cx="1051560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On a Journey – But Where?</a:t>
            </a:r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564931" y="1530173"/>
            <a:ext cx="10515600" cy="43513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Constantly inundated with message of “happiness” through materialism (James, “friendship with the world”)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Values are shaped by what we deem most important – what is at the heart of who we are?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What is at the core?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What beliefs/values drive your life?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8337721" y="3015281"/>
            <a:ext cx="3352800" cy="3200400"/>
            <a:chOff x="4648200" y="3505200"/>
            <a:chExt cx="3352800" cy="3200400"/>
          </a:xfrm>
        </p:grpSpPr>
        <p:sp>
          <p:nvSpPr>
            <p:cNvPr id="9" name="Oval 8"/>
            <p:cNvSpPr/>
            <p:nvPr/>
          </p:nvSpPr>
          <p:spPr>
            <a:xfrm>
              <a:off x="4648200" y="3505200"/>
              <a:ext cx="3352800" cy="3200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anchor="ctr" anchorCtr="1">
              <a:prstTxWarp prst="textArchDown">
                <a:avLst/>
              </a:prstTxWarp>
            </a:bodyPr>
            <a:lstStyle/>
            <a:p>
              <a:pPr algn="ctr">
                <a:defRPr/>
              </a:pPr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59413" y="3592513"/>
              <a:ext cx="1720850" cy="338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OBSERVABLE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56263" y="6324600"/>
              <a:ext cx="1385887" cy="3381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BEHAVIOR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8718721" y="3396281"/>
            <a:ext cx="2590800" cy="2438400"/>
            <a:chOff x="5029200" y="3886200"/>
            <a:chExt cx="2590800" cy="2438400"/>
          </a:xfrm>
        </p:grpSpPr>
        <p:sp>
          <p:nvSpPr>
            <p:cNvPr id="13" name="Oval 12"/>
            <p:cNvSpPr/>
            <p:nvPr/>
          </p:nvSpPr>
          <p:spPr>
            <a:xfrm>
              <a:off x="5029200" y="3886200"/>
              <a:ext cx="2590800" cy="243840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5281" y="4026692"/>
              <a:ext cx="1847850" cy="3381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INSTITUTIONS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9175921" y="3777281"/>
            <a:ext cx="1676400" cy="1676400"/>
            <a:chOff x="5486400" y="4267200"/>
            <a:chExt cx="1676400" cy="1676400"/>
          </a:xfrm>
          <a:solidFill>
            <a:srgbClr val="EA8B00"/>
          </a:solidFill>
        </p:grpSpPr>
        <p:sp>
          <p:nvSpPr>
            <p:cNvPr id="16" name="Oval 15"/>
            <p:cNvSpPr/>
            <p:nvPr/>
          </p:nvSpPr>
          <p:spPr>
            <a:xfrm>
              <a:off x="5486400" y="4267200"/>
              <a:ext cx="1676400" cy="1676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72150" y="4354513"/>
              <a:ext cx="1140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BELIEFS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9556921" y="4158281"/>
            <a:ext cx="914400" cy="9144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WORLD</a:t>
            </a:r>
          </a:p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VIEW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9493421" y="5017914"/>
            <a:ext cx="1090613" cy="338137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14964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8504" y="1843253"/>
            <a:ext cx="10515600" cy="435133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text through which to see one’s pursuit of God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is confronting a false religiosity that boasted of its spiritual accomplishments. Paul says he could “win”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had given up all the world offered. Why?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key words – “surpassing” and “knowing”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 he does now – pursues the God who pursued him (v 12)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Warning! Enemies of the cross! What?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worth living! Why? Pursuing God…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challenge in Philippians 3</a:t>
            </a:r>
          </a:p>
        </p:txBody>
      </p:sp>
    </p:spTree>
    <p:extLst>
      <p:ext uri="{BB962C8B-B14F-4D97-AF65-F5344CB8AC3E}">
        <p14:creationId xmlns:p14="http://schemas.microsoft.com/office/powerpoint/2010/main" val="345608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 is a grounding text for this week’s consideration. 10:19-25 Remember, this is a Jewish Christian community. Holy of holies – separation from God.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longer separation – but intimacy. How? Through Jesus.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life in God’s presence! Note Hebrews 12:18-29.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language again, we “are seated with Christ in the heavenly realms” (Ephesians 2:6).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problem? With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Lewis – it is not that we want so much – we are satisfied with too little!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Incredible Thought: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Invites Me Into the Throne Room!</a:t>
            </a:r>
          </a:p>
        </p:txBody>
      </p:sp>
    </p:spTree>
    <p:extLst>
      <p:ext uri="{BB962C8B-B14F-4D97-AF65-F5344CB8AC3E}">
        <p14:creationId xmlns:p14="http://schemas.microsoft.com/office/powerpoint/2010/main" val="38028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3886"/>
            <a:ext cx="10515600" cy="47724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formation? Romans 12:1,2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choices – “Holy” or “Secular.”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is forming us.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worship that which we love most…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with idolatry – we become that which we pursue.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pursuit can lead to the best version of you.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language in Philippians 2:12, 13.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God’s work – but you must invite the Spirit in                  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God’s Love…</a:t>
            </a:r>
          </a:p>
        </p:txBody>
      </p:sp>
    </p:spTree>
    <p:extLst>
      <p:ext uri="{BB962C8B-B14F-4D97-AF65-F5344CB8AC3E}">
        <p14:creationId xmlns:p14="http://schemas.microsoft.com/office/powerpoint/2010/main" val="18759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need a “rule of life” – an exercise regimen for our spiritual development.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“knowing God” is not just “knowing of God.”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grow in any relationship?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there such a thing as “quality time?” Only in the context of “quantity time.”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came to teach us how to walk with God – that is humanity’s natural posture. We were created for this.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in Intimacy With God…</a:t>
            </a:r>
          </a:p>
        </p:txBody>
      </p:sp>
    </p:spTree>
    <p:extLst>
      <p:ext uri="{BB962C8B-B14F-4D97-AF65-F5344CB8AC3E}">
        <p14:creationId xmlns:p14="http://schemas.microsoft.com/office/powerpoint/2010/main" val="30917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made flesh.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can do nothing apart from my Father.”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can say nothing that my Father would not say.”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Ontology precedes epistemology – God’s reality and knowledge will always be greater than mine. SEEK IT!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15 “Abide.” “Ask what you will.”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 of being created in the image of God is to realize that possibility through the help of the Spirit.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 of John’s Gospel: Know God Intimately.</a:t>
            </a:r>
          </a:p>
        </p:txBody>
      </p:sp>
    </p:spTree>
    <p:extLst>
      <p:ext uri="{BB962C8B-B14F-4D97-AF65-F5344CB8AC3E}">
        <p14:creationId xmlns:p14="http://schemas.microsoft.com/office/powerpoint/2010/main" val="227171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being? God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loving being? God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likely do not need more “head” knowledge – we know about God – but we do not know God.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worry? Why?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Christian teaching – trust God. You cannot trust one you do not know.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43 – call to faithful witness.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 of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5724" y="365125"/>
            <a:ext cx="10720552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Head to Heart: a Difficult Journey</a:t>
            </a:r>
          </a:p>
        </p:txBody>
      </p:sp>
    </p:spTree>
    <p:extLst>
      <p:ext uri="{BB962C8B-B14F-4D97-AF65-F5344CB8AC3E}">
        <p14:creationId xmlns:p14="http://schemas.microsoft.com/office/powerpoint/2010/main" val="385330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707</Words>
  <Application>Microsoft Office PowerPoint</Application>
  <PresentationFormat>Widescreen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Times New Roman</vt:lpstr>
      <vt:lpstr>Office Theme</vt:lpstr>
      <vt:lpstr>Custom Design</vt:lpstr>
      <vt:lpstr>Intimacy With God:  The God Who Draws Near</vt:lpstr>
      <vt:lpstr>The Journey Upward?</vt:lpstr>
      <vt:lpstr>We Are On a Journey – But Where?</vt:lpstr>
      <vt:lpstr>Paul’s challenge in Philippians 3</vt:lpstr>
      <vt:lpstr>An Incredible Thought:  God Invites Me Into the Throne Room!</vt:lpstr>
      <vt:lpstr>Living God’s Love…</vt:lpstr>
      <vt:lpstr>Growing in Intimacy With God…</vt:lpstr>
      <vt:lpstr>The Challenge of John’s Gospel: Know God Intimately.</vt:lpstr>
      <vt:lpstr>From Head to Heart: a Difficult Journey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AV Team</cp:lastModifiedBy>
  <cp:revision>177</cp:revision>
  <cp:lastPrinted>2019-01-20T01:23:07Z</cp:lastPrinted>
  <dcterms:created xsi:type="dcterms:W3CDTF">2019-01-02T19:43:14Z</dcterms:created>
  <dcterms:modified xsi:type="dcterms:W3CDTF">2019-01-20T01:23:23Z</dcterms:modified>
</cp:coreProperties>
</file>