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0" r:id="rId4"/>
    <p:sldId id="271" r:id="rId5"/>
    <p:sldId id="272" r:id="rId6"/>
    <p:sldId id="257" r:id="rId7"/>
    <p:sldId id="258" r:id="rId8"/>
    <p:sldId id="263" r:id="rId9"/>
    <p:sldId id="259" r:id="rId10"/>
    <p:sldId id="264" r:id="rId11"/>
    <p:sldId id="260" r:id="rId12"/>
    <p:sldId id="261" r:id="rId13"/>
    <p:sldId id="262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49BB8C-ED89-46A6-BF6D-1EC81569AF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BAAD5-CA9F-45E1-990D-CB7AD2CA3C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F732-0313-4E1A-B830-357F363EA23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17CBA-7589-44D7-8872-00BF35727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85738077-40F6-42FC-8AA5-6BE38B85B9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9FFFC-58CB-4F77-9522-64FFB65A70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 descr="Box1">
            <a:extLst>
              <a:ext uri="{FF2B5EF4-FFF2-40B4-BE49-F238E27FC236}">
                <a16:creationId xmlns:a16="http://schemas.microsoft.com/office/drawing/2014/main" id="{D0B91245-3044-4D97-9599-9E62EC087C2B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 descr="Box2">
            <a:extLst>
              <a:ext uri="{FF2B5EF4-FFF2-40B4-BE49-F238E27FC236}">
                <a16:creationId xmlns:a16="http://schemas.microsoft.com/office/drawing/2014/main" id="{4E78F6D1-480C-4B90-9BB9-7B51B49F4E21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8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 descr="Box3">
            <a:extLst>
              <a:ext uri="{FF2B5EF4-FFF2-40B4-BE49-F238E27FC236}">
                <a16:creationId xmlns:a16="http://schemas.microsoft.com/office/drawing/2014/main" id="{B733FC22-12F5-49BF-9255-82545CFC0A6B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 descr="Box4">
            <a:extLst>
              <a:ext uri="{FF2B5EF4-FFF2-40B4-BE49-F238E27FC236}">
                <a16:creationId xmlns:a16="http://schemas.microsoft.com/office/drawing/2014/main" id="{CFA3F58D-94FE-41EE-8865-37901F5DEF11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 descr="Box5">
            <a:extLst>
              <a:ext uri="{FF2B5EF4-FFF2-40B4-BE49-F238E27FC236}">
                <a16:creationId xmlns:a16="http://schemas.microsoft.com/office/drawing/2014/main" id="{9598BE3C-7EE7-4872-BF7B-08C5E042F20A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 descr="Box6">
            <a:extLst>
              <a:ext uri="{FF2B5EF4-FFF2-40B4-BE49-F238E27FC236}">
                <a16:creationId xmlns:a16="http://schemas.microsoft.com/office/drawing/2014/main" id="{BDCA7B4A-7EAC-41D3-B809-18F7AE46B091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 descr="Box7">
            <a:extLst>
              <a:ext uri="{FF2B5EF4-FFF2-40B4-BE49-F238E27FC236}">
                <a16:creationId xmlns:a16="http://schemas.microsoft.com/office/drawing/2014/main" id="{DBB7F92C-830B-4E09-AE02-47C434894A09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2055070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AF57-1F00-4581-87DA-8C6E941EB97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FB2D9-4196-46D0-B31B-4C21A53C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7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4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67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6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6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0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390090D-8F3F-4179-A849-CE9A72189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16D26-F6EE-4A45-866B-03B124541C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AD39C2F-C252-4DC8-8BC4-A89F27BDF6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9F22DD2-B7DB-43E4-AD78-597DEAF9B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C/G</a:t>
            </a:r>
          </a:p>
          <a:p>
            <a:r>
              <a:rPr lang="en-US" altLang="en-US"/>
              <a:t>Assurance, Benediction, Blessing, Peace</a:t>
            </a:r>
          </a:p>
        </p:txBody>
      </p:sp>
    </p:spTree>
    <p:extLst>
      <p:ext uri="{BB962C8B-B14F-4D97-AF65-F5344CB8AC3E}">
        <p14:creationId xmlns:p14="http://schemas.microsoft.com/office/powerpoint/2010/main" val="117242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A1D8508-86F6-448E-B563-BF95BDA4B2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F2482E71-8B25-4FF3-BC36-AA47FF3C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7B8C5D8-C0D4-4D92-B480-0C78268EB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786D2E-C8CA-4EB7-BBE2-83647607BD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56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920F7E3-D7A8-47C8-A168-173929DCFF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05C15-7253-446A-B316-B697CCFEB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A42F08E-B8C2-4706-BDE1-0D6E345E5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5CFA9-1466-4E5A-9FFF-B8664FD331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6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B2D9-4196-46D0-B31B-4C21A53CA0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2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558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84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2507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-1" y="-1"/>
            <a:ext cx="8572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41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8340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264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9685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04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8060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31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09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67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243-1E3F-4B71-BDC5-1D4400D289C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2F24F-7926-48E8-ABB1-FEDEC256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55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41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6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43" y="0"/>
            <a:ext cx="7309757" cy="683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" y="690644"/>
            <a:ext cx="4882241" cy="496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‘The LORD bless you and keep you; the LORD make his face to shine upon you and be gracious to you; the LORD turn his face toward you and give you peace.’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2242" y="118439"/>
            <a:ext cx="7309758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Tell Aaron and his sons, ‘This is how you are to bless the Israelites,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Say to them: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2243" y="5580086"/>
            <a:ext cx="730975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So they will put my name on the Israelites, and I will bless them.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" y="6150578"/>
            <a:ext cx="4882240" cy="68512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Numbers 6::23-27</a:t>
            </a:r>
          </a:p>
        </p:txBody>
      </p:sp>
    </p:spTree>
    <p:extLst>
      <p:ext uri="{BB962C8B-B14F-4D97-AF65-F5344CB8AC3E}">
        <p14:creationId xmlns:p14="http://schemas.microsoft.com/office/powerpoint/2010/main" val="308078004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932" y="4042979"/>
            <a:ext cx="3141068" cy="275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092494" y="4042979"/>
            <a:ext cx="2867893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Place of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2494" y="5874972"/>
            <a:ext cx="3099506" cy="92333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Peace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2525"/>
            <a:ext cx="3657600" cy="206825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my secure relationship with God</a:t>
            </a:r>
          </a:p>
        </p:txBody>
      </p:sp>
      <p:sp>
        <p:nvSpPr>
          <p:cNvPr id="8" name="Rectangle 7"/>
          <p:cNvSpPr/>
          <p:nvPr/>
        </p:nvSpPr>
        <p:spPr>
          <a:xfrm>
            <a:off x="7800951" y="287998"/>
            <a:ext cx="4159436" cy="2215991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  <a:tab pos="400050" algn="l"/>
              </a:tabLs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the confidence that my life is in God’s hands.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6184" y="2781818"/>
            <a:ext cx="4364182" cy="255454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In my constant awareness of his presence made clear as I pray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4440" y="3874425"/>
            <a:ext cx="3075711" cy="292387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  <a:tab pos="514350" algn="l"/>
              </a:tabLst>
            </a:pP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the assurance of a final home with him.</a:t>
            </a:r>
          </a:p>
        </p:txBody>
      </p:sp>
    </p:spTree>
    <p:extLst>
      <p:ext uri="{BB962C8B-B14F-4D97-AF65-F5344CB8AC3E}">
        <p14:creationId xmlns:p14="http://schemas.microsoft.com/office/powerpoint/2010/main" val="1106671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91" y="-64848"/>
            <a:ext cx="97096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1068" cy="275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1562" y="0"/>
            <a:ext cx="2867893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Give You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62" y="1831993"/>
            <a:ext cx="3099506" cy="92333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Peace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64" y="4773535"/>
            <a:ext cx="11700163" cy="1938992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</a:t>
            </a:r>
            <a:r>
              <a:rPr lang="en-US" sz="4000" b="1" i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sim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(give) 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indicates the ‘putting’ of a person or object into a new setting for a special purpose that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implies some sort of transformation”</a:t>
            </a:r>
            <a:endParaRPr lang="en-US" sz="4000" b="1" i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1017" y="254277"/>
            <a:ext cx="9240983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And let the peace of God rule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in your heart – Col 3:15 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1069" y="1852186"/>
            <a:ext cx="9050932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You must seek and pursue peace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1 Peter 3:11</a:t>
            </a:r>
            <a:endParaRPr lang="en-US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9455" y="3364152"/>
            <a:ext cx="9282545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You must have a zeal for peace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2 Peter 3:14 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8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5773" y="212446"/>
            <a:ext cx="7793181" cy="141538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85750" algn="l"/>
                <a:tab pos="400050" algn="l"/>
              </a:tabLst>
            </a:pPr>
            <a:r>
              <a:rPr lang="en-US" sz="3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8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ut my </a:t>
            </a:r>
            <a:r>
              <a:rPr lang="en-US" sz="3800" b="1" i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n-US" sz="38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on the Israelites, </a:t>
            </a:r>
          </a:p>
          <a:p>
            <a:pPr algn="ctr">
              <a:lnSpc>
                <a:spcPct val="115000"/>
              </a:lnSpc>
              <a:tabLst>
                <a:tab pos="285750" algn="l"/>
                <a:tab pos="400050" algn="l"/>
              </a:tabLst>
            </a:pPr>
            <a:r>
              <a:rPr lang="en-US" sz="38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8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C</a:t>
            </a:r>
            <a:r>
              <a:rPr lang="en-US" sz="38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haracteristic/Personality)</a:t>
            </a:r>
            <a:endParaRPr lang="en-US" sz="3800" b="1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3632" y="4884800"/>
            <a:ext cx="10073553" cy="175432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Bless and keep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  <a:latin typeface="Tempus Sans ITC" panose="04020404030D07020202" pitchFamily="82" charset="0"/>
              </a:rPr>
              <a:t>(Serve/Protect)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9190" y="3318624"/>
            <a:ext cx="9102435" cy="1508105"/>
          </a:xfrm>
          <a:prstGeom prst="rect">
            <a:avLst/>
          </a:prstGeom>
          <a:solidFill>
            <a:srgbClr val="7030A0"/>
          </a:solidFill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Face Shine and Gracious</a:t>
            </a:r>
            <a:r>
              <a:rPr lang="en-US" sz="46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6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(Smile/B</a:t>
            </a:r>
            <a:r>
              <a:rPr lang="en-US" sz="4600" b="1" dirty="0">
                <a:solidFill>
                  <a:srgbClr val="FFC0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eautiful to behold)</a:t>
            </a:r>
            <a:endParaRPr lang="en-US" sz="46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3655" y="1721698"/>
            <a:ext cx="8437418" cy="1529521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Lift his face and Peace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(R</a:t>
            </a:r>
            <a:r>
              <a:rPr lang="en-US" sz="44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elationship/Wholeness)</a:t>
            </a:r>
          </a:p>
        </p:txBody>
      </p:sp>
    </p:spTree>
    <p:extLst>
      <p:ext uri="{BB962C8B-B14F-4D97-AF65-F5344CB8AC3E}">
        <p14:creationId xmlns:p14="http://schemas.microsoft.com/office/powerpoint/2010/main" val="1518113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91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</a:rPr>
              <a:t>Deuteronomy 26:16-19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57450"/>
            <a:ext cx="12192000" cy="2554545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</a:rPr>
              <a:t>Fully obey God and life will be as it should be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Deuteronomy 28:1ff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</a:rPr>
              <a:t>Disobey and life will be miserable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Deuteronomy 28:15ff</a:t>
            </a:r>
          </a:p>
        </p:txBody>
      </p:sp>
    </p:spTree>
    <p:extLst>
      <p:ext uri="{BB962C8B-B14F-4D97-AF65-F5344CB8AC3E}">
        <p14:creationId xmlns:p14="http://schemas.microsoft.com/office/powerpoint/2010/main" val="342524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" y="180861"/>
            <a:ext cx="11849100" cy="221599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  <a:tab pos="400050" algn="l"/>
              </a:tabLs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the law the guilty party repaid the one offended.  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  <a:tab pos="400050" algn="l"/>
              </a:tabLs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God’s plan, the offended one, 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  <a:tab pos="400050" algn="l"/>
              </a:tabLs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God, makes the payment.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50" y="5890096"/>
            <a:ext cx="11849100" cy="80021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  <a:tab pos="4000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of Salem is Shalom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450" y="2603306"/>
            <a:ext cx="11849101" cy="2870786"/>
          </a:xfrm>
          <a:prstGeom prst="rect">
            <a:avLst/>
          </a:prstGeom>
          <a:ln w="38100">
            <a:noFill/>
            <a:prstDash val="solid"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  <a:tab pos="400050" algn="l"/>
              </a:tabLst>
            </a:pPr>
            <a:r>
              <a:rPr lang="en-US" sz="39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God was pleased to have all his fullness dwell in him, and through him to reconcile to himself all things, …by </a:t>
            </a:r>
            <a:r>
              <a:rPr lang="en-US" sz="39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making peace through his blood, </a:t>
            </a:r>
            <a:r>
              <a:rPr lang="en-US" sz="39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shed on the cross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  <a:tab pos="400050" algn="l"/>
              </a:tabLs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1:20,21</a:t>
            </a:r>
          </a:p>
        </p:txBody>
      </p:sp>
    </p:spTree>
    <p:extLst>
      <p:ext uri="{BB962C8B-B14F-4D97-AF65-F5344CB8AC3E}">
        <p14:creationId xmlns:p14="http://schemas.microsoft.com/office/powerpoint/2010/main" val="2409844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5"/>
            <a:ext cx="12192001" cy="68088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81114" y="5840050"/>
            <a:ext cx="4349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Galatians 3:10-14 </a:t>
            </a:r>
            <a:endParaRPr lang="en-US" sz="40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127" y="207739"/>
            <a:ext cx="9739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baseline="30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10 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For all who rely on the works of the law are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under a curse, … “Cursed is everyone who does not continue to do everything written in the Book of the Law.”</a:t>
            </a:r>
            <a:r>
              <a:rPr lang="en-US" sz="4000" b="1" baseline="30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 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 … </a:t>
            </a:r>
            <a:r>
              <a:rPr lang="en-US" sz="4000" b="1" baseline="30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13 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Christ redeemed us from the curse of the law by becoming a curse for us,… </a:t>
            </a:r>
            <a:r>
              <a:rPr lang="en-US" sz="4000" b="1" baseline="30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14 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He redeemed us in order that the blessing given to Abraham might come to the Gentiles through Christ… </a:t>
            </a:r>
          </a:p>
        </p:txBody>
      </p:sp>
    </p:spTree>
    <p:extLst>
      <p:ext uri="{BB962C8B-B14F-4D97-AF65-F5344CB8AC3E}">
        <p14:creationId xmlns:p14="http://schemas.microsoft.com/office/powerpoint/2010/main" val="287176110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5564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TheLordBlessYouAndKeepYou1">
            <a:extLst>
              <a:ext uri="{FF2B5EF4-FFF2-40B4-BE49-F238E27FC236}">
                <a16:creationId xmlns:a16="http://schemas.microsoft.com/office/drawing/2014/main" id="{846EE211-AD07-4C0A-BF26-641B16F0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5">
            <a:extLst>
              <a:ext uri="{FF2B5EF4-FFF2-40B4-BE49-F238E27FC236}">
                <a16:creationId xmlns:a16="http://schemas.microsoft.com/office/drawing/2014/main" id="{3FB0EBD0-09CC-46B9-983D-327B61D73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521450"/>
            <a:ext cx="3243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Words and Music by: Peter C. Lutkin</a:t>
            </a:r>
          </a:p>
        </p:txBody>
      </p:sp>
      <p:sp>
        <p:nvSpPr>
          <p:cNvPr id="1028" name="Text Box 7">
            <a:extLst>
              <a:ext uri="{FF2B5EF4-FFF2-40B4-BE49-F238E27FC236}">
                <a16:creationId xmlns:a16="http://schemas.microsoft.com/office/drawing/2014/main" id="{FA5B1CA4-98FD-4C71-AD7F-7CFCD2E6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6553200"/>
            <a:ext cx="2549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black"/>
                </a:solidFill>
              </a:rPr>
              <a:t>© 2001 The Paperless Hymnal™</a:t>
            </a:r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96897945-8A47-42C6-8D65-1CCA5EEDD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275"/>
            <a:ext cx="609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</a:rPr>
              <a:t>C / G</a:t>
            </a:r>
            <a:endParaRPr lang="en-US" altLang="en-US" sz="1400" b="1" baseline="30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SlideTitle">
            <a:extLst>
              <a:ext uri="{FF2B5EF4-FFF2-40B4-BE49-F238E27FC236}">
                <a16:creationId xmlns:a16="http://schemas.microsoft.com/office/drawing/2014/main" id="{00BA9194-5F1B-4D7F-99C8-E4B3250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The Lord Bless You and Keep You</a:t>
            </a:r>
          </a:p>
        </p:txBody>
      </p:sp>
      <p:sp>
        <p:nvSpPr>
          <p:cNvPr id="10" name="Rectangle 9" descr="PageNumber">
            <a:extLst>
              <a:ext uri="{FF2B5EF4-FFF2-40B4-BE49-F238E27FC236}">
                <a16:creationId xmlns:a16="http://schemas.microsoft.com/office/drawing/2014/main" id="{1AD0F75C-7D93-4729-BC7F-C6EA354E3BE3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 /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35634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heLordBlessYouAndKeepYou2">
            <a:extLst>
              <a:ext uri="{FF2B5EF4-FFF2-40B4-BE49-F238E27FC236}">
                <a16:creationId xmlns:a16="http://schemas.microsoft.com/office/drawing/2014/main" id="{785E1C6B-EF99-4D33-BB4F-8AF9BDE1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lideTitle">
            <a:extLst>
              <a:ext uri="{FF2B5EF4-FFF2-40B4-BE49-F238E27FC236}">
                <a16:creationId xmlns:a16="http://schemas.microsoft.com/office/drawing/2014/main" id="{9C8B3332-DDE4-48F1-B36A-1D5B5537E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The Lord Bless You and Keep You</a:t>
            </a:r>
          </a:p>
        </p:txBody>
      </p:sp>
      <p:pic>
        <p:nvPicPr>
          <p:cNvPr id="2052" name="Picture 11" descr="birdseye-ph">
            <a:extLst>
              <a:ext uri="{FF2B5EF4-FFF2-40B4-BE49-F238E27FC236}">
                <a16:creationId xmlns:a16="http://schemas.microsoft.com/office/drawing/2014/main" id="{9DF069DC-6805-4EDC-9992-12A8BCC9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16314"/>
            <a:ext cx="35718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3FF39FEE-6BAC-4CF4-802C-E0E7B7C6F05D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3 /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58187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The Lord Bless You - Single Amen Ending">
            <a:extLst>
              <a:ext uri="{FF2B5EF4-FFF2-40B4-BE49-F238E27FC236}">
                <a16:creationId xmlns:a16="http://schemas.microsoft.com/office/drawing/2014/main" id="{576E41C7-3872-433A-9421-7E06ADAE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7938"/>
            <a:ext cx="9140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Title">
            <a:extLst>
              <a:ext uri="{FF2B5EF4-FFF2-40B4-BE49-F238E27FC236}">
                <a16:creationId xmlns:a16="http://schemas.microsoft.com/office/drawing/2014/main" id="{49DC7061-7E66-484D-855B-7AF6712CB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The Lord Bless You and Keep You</a:t>
            </a:r>
          </a:p>
        </p:txBody>
      </p:sp>
      <p:sp>
        <p:nvSpPr>
          <p:cNvPr id="3076" name="Text Box 11">
            <a:extLst>
              <a:ext uri="{FF2B5EF4-FFF2-40B4-BE49-F238E27FC236}">
                <a16:creationId xmlns:a16="http://schemas.microsoft.com/office/drawing/2014/main" id="{7D84F8A5-F603-408D-A692-353E108F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5737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         The       Lord          be        gra - cious,         gra   -   cious</a:t>
            </a:r>
          </a:p>
        </p:txBody>
      </p:sp>
      <p:sp>
        <p:nvSpPr>
          <p:cNvPr id="3077" name="Text Box 12">
            <a:extLst>
              <a:ext uri="{FF2B5EF4-FFF2-40B4-BE49-F238E27FC236}">
                <a16:creationId xmlns:a16="http://schemas.microsoft.com/office/drawing/2014/main" id="{26925AEC-DA1E-4D6A-8855-49A81936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5925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    un  -  to,     you.    A   -   men</a:t>
            </a:r>
          </a:p>
        </p:txBody>
      </p:sp>
      <p:sp>
        <p:nvSpPr>
          <p:cNvPr id="3078" name="Text Box 8">
            <a:extLst>
              <a:ext uri="{FF2B5EF4-FFF2-40B4-BE49-F238E27FC236}">
                <a16:creationId xmlns:a16="http://schemas.microsoft.com/office/drawing/2014/main" id="{6D3FD4EC-D1C7-4916-8217-9467BD615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6989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96969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1" name="Rectangle 10" descr="PageNumber">
            <a:extLst>
              <a:ext uri="{FF2B5EF4-FFF2-40B4-BE49-F238E27FC236}">
                <a16:creationId xmlns:a16="http://schemas.microsoft.com/office/drawing/2014/main" id="{EAC36A57-7999-40D6-98C8-58C93A56E5E5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4 /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58556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0"/>
            <a:ext cx="7536873" cy="4239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3543"/>
            <a:ext cx="46551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Everything must be fulfilled that is written about me in the Law of Moses, the Prophets and the Psalms</a:t>
            </a:r>
          </a:p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Luke 24:44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90006"/>
            <a:ext cx="12192000" cy="144655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“Lord” ~ “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Yaweh</a:t>
            </a:r>
            <a:r>
              <a:rPr lang="en-US" sz="44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” ~  </a:t>
            </a:r>
            <a:r>
              <a:rPr lang="he-IL" sz="4400" dirty="0">
                <a:solidFill>
                  <a:srgbClr val="FFC000"/>
                </a:solidFill>
              </a:rPr>
              <a:t>יְהוָ֖ה</a:t>
            </a: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4400" b="1" dirty="0">
                <a:latin typeface="Papyrus" panose="03070502060502030205" pitchFamily="66" charset="0"/>
              </a:rPr>
              <a:t>God-centered instead of blessing-centered.</a:t>
            </a:r>
          </a:p>
        </p:txBody>
      </p:sp>
    </p:spTree>
    <p:extLst>
      <p:ext uri="{BB962C8B-B14F-4D97-AF65-F5344CB8AC3E}">
        <p14:creationId xmlns:p14="http://schemas.microsoft.com/office/powerpoint/2010/main" val="184399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4611" y="0"/>
            <a:ext cx="94673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264771"/>
            <a:ext cx="2724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12 words in the Hebrew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473" y="1960947"/>
            <a:ext cx="3075709" cy="4524315"/>
          </a:xfrm>
          <a:prstGeom prst="rect">
            <a:avLst/>
          </a:prstGeom>
          <a:ln w="3810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“3 in 1” blessing</a:t>
            </a:r>
          </a:p>
          <a:p>
            <a:pPr algn="ctr"/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 bless and keep; </a:t>
            </a:r>
          </a:p>
          <a:p>
            <a:pPr algn="ctr"/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make his face shine upon you/be gracious; </a:t>
            </a:r>
          </a:p>
          <a:p>
            <a:pPr algn="ctr"/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turn his face toward you/give you peace.  </a:t>
            </a:r>
            <a:endParaRPr lang="en-US" sz="3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70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53632" y="4884800"/>
            <a:ext cx="10073553" cy="175432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Bless and keep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  <a:latin typeface="Tempus Sans ITC" panose="04020404030D07020202" pitchFamily="82" charset="0"/>
              </a:rPr>
              <a:t>(Serve/Protect)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9190" y="3318624"/>
            <a:ext cx="9102435" cy="1508105"/>
          </a:xfrm>
          <a:prstGeom prst="rect">
            <a:avLst/>
          </a:prstGeom>
          <a:solidFill>
            <a:srgbClr val="7030A0"/>
          </a:solidFill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Face Shine and Gracious</a:t>
            </a:r>
            <a:r>
              <a:rPr lang="en-US" sz="46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6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(Smile/B</a:t>
            </a:r>
            <a:r>
              <a:rPr lang="en-US" sz="4600" b="1" dirty="0">
                <a:solidFill>
                  <a:srgbClr val="FFC0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eautiful to behold)</a:t>
            </a:r>
            <a:endParaRPr lang="en-US" sz="46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3655" y="1721698"/>
            <a:ext cx="8437418" cy="1529521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Lift his face and Peace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(R</a:t>
            </a:r>
            <a:r>
              <a:rPr lang="en-US" sz="44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elationship/Wholeness)</a:t>
            </a:r>
          </a:p>
        </p:txBody>
      </p:sp>
    </p:spTree>
    <p:extLst>
      <p:ext uri="{BB962C8B-B14F-4D97-AF65-F5344CB8AC3E}">
        <p14:creationId xmlns:p14="http://schemas.microsoft.com/office/powerpoint/2010/main" val="35350347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5534" y="0"/>
            <a:ext cx="8716466" cy="678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183582" y="4734076"/>
            <a:ext cx="3643746" cy="2052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Give you </a:t>
            </a:r>
            <a:r>
              <a:rPr lang="en-US" sz="60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endParaRPr lang="en-US" sz="6000" dirty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" y="115215"/>
            <a:ext cx="3141068" cy="275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38542" y="115215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Shalom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542" y="3647734"/>
            <a:ext cx="6096000" cy="2726900"/>
          </a:xfrm>
          <a:prstGeom prst="rect">
            <a:avLst/>
          </a:prstGeom>
          <a:ln w="5715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prstDash val="solid"/>
              </a14:hiddenLine>
            </a:ext>
          </a:extLst>
        </p:spPr>
        <p:txBody>
          <a:bodyPr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Absence of war or conflict.  Wholeness,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completeness, well-being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“the way life should be”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47208"/>
            <a:ext cx="3057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Peace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3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502121"/>
            <a:ext cx="12192000" cy="14096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Salem -  brought  back to its original state: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When Salem takes place the result is Shalom 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3959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Root word ‘Salem’ ~  “repay” 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74268"/>
            <a:ext cx="12191999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</a:rPr>
              <a:t>People can only do this partially and incompletely</a:t>
            </a:r>
            <a:endParaRPr lang="en-US" sz="40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88734"/>
            <a:ext cx="12192000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Ex 21:34 – when a person damages someone else’s property he must “pay back” – restitution</a:t>
            </a:r>
            <a:endParaRPr lang="en-US" sz="40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01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The Lord Bless You And Keep You-Single Amen.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The Lord Bless You And Keep You-Single Amen.pp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The Lord Bless You And Keep You-Single Amen.ppt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Song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2962</TotalTime>
  <Words>596</Words>
  <Application>Microsoft Office PowerPoint</Application>
  <PresentationFormat>Widescreen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Papyrus</vt:lpstr>
      <vt:lpstr>Tempus Sans ITC</vt:lpstr>
      <vt:lpstr>Times New Roman</vt:lpstr>
      <vt:lpstr>Univers Condensed</vt:lpstr>
      <vt:lpstr>Office Theme</vt:lpstr>
      <vt:lpstr>Song Master</vt:lpstr>
      <vt:lpstr>PowerPoint Presentation</vt:lpstr>
      <vt:lpstr>The Lord Bless You and Keep You</vt:lpstr>
      <vt:lpstr>The Lord Bless You and Keep You</vt:lpstr>
      <vt:lpstr>The Lord Bless You and Keep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15</cp:revision>
  <cp:lastPrinted>2018-12-30T15:42:39Z</cp:lastPrinted>
  <dcterms:created xsi:type="dcterms:W3CDTF">2018-12-27T22:23:37Z</dcterms:created>
  <dcterms:modified xsi:type="dcterms:W3CDTF">2018-12-30T15:43:24Z</dcterms:modified>
</cp:coreProperties>
</file>