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258" r:id="rId2"/>
    <p:sldId id="256" r:id="rId3"/>
    <p:sldId id="257" r:id="rId4"/>
    <p:sldId id="259" r:id="rId5"/>
    <p:sldId id="260" r:id="rId6"/>
    <p:sldId id="261" r:id="rId7"/>
    <p:sldId id="262" r:id="rId8"/>
    <p:sldId id="263" r:id="rId9"/>
    <p:sldId id="264" r:id="rId10"/>
    <p:sldId id="265" r:id="rId11"/>
    <p:sldId id="269" r:id="rId12"/>
    <p:sldId id="266" r:id="rId13"/>
    <p:sldId id="270" r:id="rId14"/>
    <p:sldId id="267" r:id="rId15"/>
    <p:sldId id="268"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4660"/>
  </p:normalViewPr>
  <p:slideViewPr>
    <p:cSldViewPr snapToGrid="0">
      <p:cViewPr varScale="1">
        <p:scale>
          <a:sx n="111" d="100"/>
          <a:sy n="111" d="100"/>
        </p:scale>
        <p:origin x="4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E0C24B-2A5F-4C18-B2A7-9D6B88A2FA5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1B58332-41A9-4012-8E94-82FD996ED6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DED2D-1B31-4C99-8AB2-79382FCE9A43}" type="datetimeFigureOut">
              <a:rPr lang="en-US" smtClean="0"/>
              <a:t>12/9/2018</a:t>
            </a:fld>
            <a:endParaRPr lang="en-US"/>
          </a:p>
        </p:txBody>
      </p:sp>
      <p:sp>
        <p:nvSpPr>
          <p:cNvPr id="4" name="Footer Placeholder 3">
            <a:extLst>
              <a:ext uri="{FF2B5EF4-FFF2-40B4-BE49-F238E27FC236}">
                <a16:creationId xmlns:a16="http://schemas.microsoft.com/office/drawing/2014/main" id="{5CCC9A2C-D809-4E2A-A1E1-85F26FA3CF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descr="HandoutSlideNumber">
            <a:extLst>
              <a:ext uri="{FF2B5EF4-FFF2-40B4-BE49-F238E27FC236}">
                <a16:creationId xmlns:a16="http://schemas.microsoft.com/office/drawing/2014/main" id="{0D856A73-E76A-4580-8A1F-5655A34A2CC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D7A54F-4F40-4285-AE7E-7F48940D9296}" type="slidenum">
              <a:rPr lang="en-US" smtClean="0"/>
              <a:t>‹#›</a:t>
            </a:fld>
            <a:endParaRPr lang="en-US"/>
          </a:p>
        </p:txBody>
      </p:sp>
      <p:sp>
        <p:nvSpPr>
          <p:cNvPr id="6" name="TextBox 5" descr="Box1">
            <a:extLst>
              <a:ext uri="{FF2B5EF4-FFF2-40B4-BE49-F238E27FC236}">
                <a16:creationId xmlns:a16="http://schemas.microsoft.com/office/drawing/2014/main" id="{C9399350-5CE1-43D3-B48B-2111B6206831}"/>
              </a:ext>
            </a:extLst>
          </p:cNvPr>
          <p:cNvSpPr txBox="1"/>
          <p:nvPr/>
        </p:nvSpPr>
        <p:spPr bwMode="black">
          <a:xfrm>
            <a:off x="564039" y="295351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1</a:t>
            </a:r>
          </a:p>
        </p:txBody>
      </p:sp>
      <p:sp>
        <p:nvSpPr>
          <p:cNvPr id="7" name="TextBox 6" descr="Box2">
            <a:extLst>
              <a:ext uri="{FF2B5EF4-FFF2-40B4-BE49-F238E27FC236}">
                <a16:creationId xmlns:a16="http://schemas.microsoft.com/office/drawing/2014/main" id="{E9811247-DDD6-4678-87CE-3DDC5F3F6B9A}"/>
              </a:ext>
            </a:extLst>
          </p:cNvPr>
          <p:cNvSpPr txBox="1"/>
          <p:nvPr/>
        </p:nvSpPr>
        <p:spPr bwMode="black">
          <a:xfrm>
            <a:off x="3652825" y="295351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2</a:t>
            </a:r>
          </a:p>
        </p:txBody>
      </p:sp>
      <p:sp>
        <p:nvSpPr>
          <p:cNvPr id="8" name="TextBox 7" descr="Box3">
            <a:extLst>
              <a:ext uri="{FF2B5EF4-FFF2-40B4-BE49-F238E27FC236}">
                <a16:creationId xmlns:a16="http://schemas.microsoft.com/office/drawing/2014/main" id="{DE7326AF-5237-4F0D-95BB-8D5A91C53B17}"/>
              </a:ext>
            </a:extLst>
          </p:cNvPr>
          <p:cNvSpPr txBox="1"/>
          <p:nvPr/>
        </p:nvSpPr>
        <p:spPr bwMode="black">
          <a:xfrm>
            <a:off x="564039" y="560527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3</a:t>
            </a:r>
          </a:p>
        </p:txBody>
      </p:sp>
      <p:sp>
        <p:nvSpPr>
          <p:cNvPr id="9" name="TextBox 8" descr="Box4">
            <a:extLst>
              <a:ext uri="{FF2B5EF4-FFF2-40B4-BE49-F238E27FC236}">
                <a16:creationId xmlns:a16="http://schemas.microsoft.com/office/drawing/2014/main" id="{A81B1164-D324-4C89-9534-1AFD8B609073}"/>
              </a:ext>
            </a:extLst>
          </p:cNvPr>
          <p:cNvSpPr txBox="1"/>
          <p:nvPr/>
        </p:nvSpPr>
        <p:spPr bwMode="black">
          <a:xfrm>
            <a:off x="3652825" y="560527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4</a:t>
            </a:r>
          </a:p>
        </p:txBody>
      </p:sp>
      <p:sp>
        <p:nvSpPr>
          <p:cNvPr id="10" name="TextBox 9" descr="Box5">
            <a:extLst>
              <a:ext uri="{FF2B5EF4-FFF2-40B4-BE49-F238E27FC236}">
                <a16:creationId xmlns:a16="http://schemas.microsoft.com/office/drawing/2014/main" id="{84D23D5B-71C8-47D3-9A1F-DF36D2F71F00}"/>
              </a:ext>
            </a:extLst>
          </p:cNvPr>
          <p:cNvSpPr txBox="1"/>
          <p:nvPr/>
        </p:nvSpPr>
        <p:spPr bwMode="black">
          <a:xfrm>
            <a:off x="564039" y="825703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5</a:t>
            </a:r>
          </a:p>
        </p:txBody>
      </p:sp>
      <p:sp>
        <p:nvSpPr>
          <p:cNvPr id="11" name="TextBox 10" descr="Box6">
            <a:extLst>
              <a:ext uri="{FF2B5EF4-FFF2-40B4-BE49-F238E27FC236}">
                <a16:creationId xmlns:a16="http://schemas.microsoft.com/office/drawing/2014/main" id="{AAF5BCB9-48CF-4970-BEA3-3F1C108D0C6C}"/>
              </a:ext>
            </a:extLst>
          </p:cNvPr>
          <p:cNvSpPr txBox="1"/>
          <p:nvPr/>
        </p:nvSpPr>
        <p:spPr bwMode="black">
          <a:xfrm>
            <a:off x="3652825" y="825703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6</a:t>
            </a:r>
          </a:p>
        </p:txBody>
      </p:sp>
      <p:sp>
        <p:nvSpPr>
          <p:cNvPr id="12" name="TextBox 11" descr="Box7">
            <a:extLst>
              <a:ext uri="{FF2B5EF4-FFF2-40B4-BE49-F238E27FC236}">
                <a16:creationId xmlns:a16="http://schemas.microsoft.com/office/drawing/2014/main" id="{E3CBFC83-84FA-4B90-87D3-8148E748E28C}"/>
              </a:ext>
            </a:extLst>
          </p:cNvPr>
          <p:cNvSpPr txBox="1"/>
          <p:nvPr/>
        </p:nvSpPr>
        <p:spPr bwMode="black">
          <a:xfrm>
            <a:off x="5257800" y="8686800"/>
            <a:ext cx="1016000" cy="184666"/>
          </a:xfrm>
          <a:prstGeom prst="rect">
            <a:avLst/>
          </a:prstGeom>
          <a:solidFill>
            <a:srgbClr val="FFFFFF">
              <a:alpha val="0"/>
            </a:srgbClr>
          </a:solidFill>
        </p:spPr>
        <p:txBody>
          <a:bodyPr vert="horz" wrap="square" lIns="0" tIns="0" rIns="0" bIns="0" rtlCol="0">
            <a:spAutoFit/>
          </a:bodyPr>
          <a:lstStyle/>
          <a:p>
            <a:pPr algn="r">
              <a:spcBef>
                <a:spcPct val="50000"/>
              </a:spcBef>
              <a:spcAft>
                <a:spcPct val="0"/>
              </a:spcAft>
            </a:pPr>
            <a:r>
              <a:rPr lang="en-US" sz="1200" b="1">
                <a:latin typeface="Times New Roman" panose="02020603050405020304" pitchFamily="18" charset="0"/>
              </a:rPr>
              <a:t>1/1</a:t>
            </a:r>
          </a:p>
        </p:txBody>
      </p:sp>
    </p:spTree>
    <p:extLst>
      <p:ext uri="{BB962C8B-B14F-4D97-AF65-F5344CB8AC3E}">
        <p14:creationId xmlns:p14="http://schemas.microsoft.com/office/powerpoint/2010/main" val="239637984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99986A-6A18-41AC-A30A-D1A61E7D05A3}" type="datetimeFigureOut">
              <a:rPr lang="en-US" smtClean="0"/>
              <a:t>12/9/2018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7D855A-22C6-4A15-BFCB-32B5591D5FB5}" type="slidenum">
              <a:rPr lang="en-US" smtClean="0"/>
              <a:t>‹#›</a:t>
            </a:fld>
            <a:endParaRPr lang="en-US"/>
          </a:p>
        </p:txBody>
      </p:sp>
    </p:spTree>
    <p:extLst>
      <p:ext uri="{BB962C8B-B14F-4D97-AF65-F5344CB8AC3E}">
        <p14:creationId xmlns:p14="http://schemas.microsoft.com/office/powerpoint/2010/main" val="3344778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D855A-22C6-4A15-BFCB-32B5591D5FB5}" type="slidenum">
              <a:rPr lang="en-US" smtClean="0"/>
              <a:t>1</a:t>
            </a:fld>
            <a:endParaRPr lang="en-US"/>
          </a:p>
        </p:txBody>
      </p:sp>
    </p:spTree>
    <p:extLst>
      <p:ext uri="{BB962C8B-B14F-4D97-AF65-F5344CB8AC3E}">
        <p14:creationId xmlns:p14="http://schemas.microsoft.com/office/powerpoint/2010/main" val="1686268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D855A-22C6-4A15-BFCB-32B5591D5FB5}" type="slidenum">
              <a:rPr lang="en-US" smtClean="0"/>
              <a:t>10</a:t>
            </a:fld>
            <a:endParaRPr lang="en-US"/>
          </a:p>
        </p:txBody>
      </p:sp>
    </p:spTree>
    <p:extLst>
      <p:ext uri="{BB962C8B-B14F-4D97-AF65-F5344CB8AC3E}">
        <p14:creationId xmlns:p14="http://schemas.microsoft.com/office/powerpoint/2010/main" val="265609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D855A-22C6-4A15-BFCB-32B5591D5FB5}" type="slidenum">
              <a:rPr lang="en-US" smtClean="0"/>
              <a:t>11</a:t>
            </a:fld>
            <a:endParaRPr lang="en-US"/>
          </a:p>
        </p:txBody>
      </p:sp>
    </p:spTree>
    <p:extLst>
      <p:ext uri="{BB962C8B-B14F-4D97-AF65-F5344CB8AC3E}">
        <p14:creationId xmlns:p14="http://schemas.microsoft.com/office/powerpoint/2010/main" val="3457850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D855A-22C6-4A15-BFCB-32B5591D5FB5}" type="slidenum">
              <a:rPr lang="en-US" smtClean="0"/>
              <a:t>12</a:t>
            </a:fld>
            <a:endParaRPr lang="en-US"/>
          </a:p>
        </p:txBody>
      </p:sp>
    </p:spTree>
    <p:extLst>
      <p:ext uri="{BB962C8B-B14F-4D97-AF65-F5344CB8AC3E}">
        <p14:creationId xmlns:p14="http://schemas.microsoft.com/office/powerpoint/2010/main" val="553118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D855A-22C6-4A15-BFCB-32B5591D5FB5}" type="slidenum">
              <a:rPr lang="en-US" smtClean="0"/>
              <a:t>13</a:t>
            </a:fld>
            <a:endParaRPr lang="en-US"/>
          </a:p>
        </p:txBody>
      </p:sp>
    </p:spTree>
    <p:extLst>
      <p:ext uri="{BB962C8B-B14F-4D97-AF65-F5344CB8AC3E}">
        <p14:creationId xmlns:p14="http://schemas.microsoft.com/office/powerpoint/2010/main" val="1901986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D855A-22C6-4A15-BFCB-32B5591D5FB5}" type="slidenum">
              <a:rPr lang="en-US" smtClean="0"/>
              <a:t>14</a:t>
            </a:fld>
            <a:endParaRPr lang="en-US"/>
          </a:p>
        </p:txBody>
      </p:sp>
    </p:spTree>
    <p:extLst>
      <p:ext uri="{BB962C8B-B14F-4D97-AF65-F5344CB8AC3E}">
        <p14:creationId xmlns:p14="http://schemas.microsoft.com/office/powerpoint/2010/main" val="3108937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D855A-22C6-4A15-BFCB-32B5591D5FB5}" type="slidenum">
              <a:rPr lang="en-US" smtClean="0"/>
              <a:t>15</a:t>
            </a:fld>
            <a:endParaRPr lang="en-US"/>
          </a:p>
        </p:txBody>
      </p:sp>
    </p:spTree>
    <p:extLst>
      <p:ext uri="{BB962C8B-B14F-4D97-AF65-F5344CB8AC3E}">
        <p14:creationId xmlns:p14="http://schemas.microsoft.com/office/powerpoint/2010/main" val="395816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D855A-22C6-4A15-BFCB-32B5591D5FB5}" type="slidenum">
              <a:rPr lang="en-US" smtClean="0"/>
              <a:t>16</a:t>
            </a:fld>
            <a:endParaRPr lang="en-US"/>
          </a:p>
        </p:txBody>
      </p:sp>
    </p:spTree>
    <p:extLst>
      <p:ext uri="{BB962C8B-B14F-4D97-AF65-F5344CB8AC3E}">
        <p14:creationId xmlns:p14="http://schemas.microsoft.com/office/powerpoint/2010/main" val="4172182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D855A-22C6-4A15-BFCB-32B5591D5FB5}" type="slidenum">
              <a:rPr lang="en-US" smtClean="0"/>
              <a:t>2</a:t>
            </a:fld>
            <a:endParaRPr lang="en-US"/>
          </a:p>
        </p:txBody>
      </p:sp>
    </p:spTree>
    <p:extLst>
      <p:ext uri="{BB962C8B-B14F-4D97-AF65-F5344CB8AC3E}">
        <p14:creationId xmlns:p14="http://schemas.microsoft.com/office/powerpoint/2010/main" val="359045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D855A-22C6-4A15-BFCB-32B5591D5FB5}" type="slidenum">
              <a:rPr lang="en-US" smtClean="0"/>
              <a:t>3</a:t>
            </a:fld>
            <a:endParaRPr lang="en-US"/>
          </a:p>
        </p:txBody>
      </p:sp>
    </p:spTree>
    <p:extLst>
      <p:ext uri="{BB962C8B-B14F-4D97-AF65-F5344CB8AC3E}">
        <p14:creationId xmlns:p14="http://schemas.microsoft.com/office/powerpoint/2010/main" val="994643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D855A-22C6-4A15-BFCB-32B5591D5FB5}" type="slidenum">
              <a:rPr lang="en-US" smtClean="0"/>
              <a:t>4</a:t>
            </a:fld>
            <a:endParaRPr lang="en-US"/>
          </a:p>
        </p:txBody>
      </p:sp>
    </p:spTree>
    <p:extLst>
      <p:ext uri="{BB962C8B-B14F-4D97-AF65-F5344CB8AC3E}">
        <p14:creationId xmlns:p14="http://schemas.microsoft.com/office/powerpoint/2010/main" val="3448716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D855A-22C6-4A15-BFCB-32B5591D5FB5}" type="slidenum">
              <a:rPr lang="en-US" smtClean="0"/>
              <a:t>5</a:t>
            </a:fld>
            <a:endParaRPr lang="en-US"/>
          </a:p>
        </p:txBody>
      </p:sp>
    </p:spTree>
    <p:extLst>
      <p:ext uri="{BB962C8B-B14F-4D97-AF65-F5344CB8AC3E}">
        <p14:creationId xmlns:p14="http://schemas.microsoft.com/office/powerpoint/2010/main" val="1402419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D855A-22C6-4A15-BFCB-32B5591D5FB5}" type="slidenum">
              <a:rPr lang="en-US" smtClean="0"/>
              <a:t>6</a:t>
            </a:fld>
            <a:endParaRPr lang="en-US"/>
          </a:p>
        </p:txBody>
      </p:sp>
    </p:spTree>
    <p:extLst>
      <p:ext uri="{BB962C8B-B14F-4D97-AF65-F5344CB8AC3E}">
        <p14:creationId xmlns:p14="http://schemas.microsoft.com/office/powerpoint/2010/main" val="3069887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D855A-22C6-4A15-BFCB-32B5591D5FB5}" type="slidenum">
              <a:rPr lang="en-US" smtClean="0"/>
              <a:t>7</a:t>
            </a:fld>
            <a:endParaRPr lang="en-US"/>
          </a:p>
        </p:txBody>
      </p:sp>
    </p:spTree>
    <p:extLst>
      <p:ext uri="{BB962C8B-B14F-4D97-AF65-F5344CB8AC3E}">
        <p14:creationId xmlns:p14="http://schemas.microsoft.com/office/powerpoint/2010/main" val="3181610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D855A-22C6-4A15-BFCB-32B5591D5FB5}" type="slidenum">
              <a:rPr lang="en-US" smtClean="0"/>
              <a:t>8</a:t>
            </a:fld>
            <a:endParaRPr lang="en-US"/>
          </a:p>
        </p:txBody>
      </p:sp>
    </p:spTree>
    <p:extLst>
      <p:ext uri="{BB962C8B-B14F-4D97-AF65-F5344CB8AC3E}">
        <p14:creationId xmlns:p14="http://schemas.microsoft.com/office/powerpoint/2010/main" val="3525416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D855A-22C6-4A15-BFCB-32B5591D5FB5}" type="slidenum">
              <a:rPr lang="en-US" smtClean="0"/>
              <a:t>9</a:t>
            </a:fld>
            <a:endParaRPr lang="en-US"/>
          </a:p>
        </p:txBody>
      </p:sp>
    </p:spTree>
    <p:extLst>
      <p:ext uri="{BB962C8B-B14F-4D97-AF65-F5344CB8AC3E}">
        <p14:creationId xmlns:p14="http://schemas.microsoft.com/office/powerpoint/2010/main" val="2541772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61B6B0-6891-44C1-8EF1-B3A98AE00E0E}" type="datetimeFigureOut">
              <a:rPr lang="en-US" smtClean="0"/>
              <a:t>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19C10-0598-4345-8B56-AEC67E232C0B}" type="slidenum">
              <a:rPr lang="en-US" smtClean="0"/>
              <a:t>‹#›</a:t>
            </a:fld>
            <a:endParaRPr lang="en-US"/>
          </a:p>
        </p:txBody>
      </p:sp>
    </p:spTree>
    <p:extLst>
      <p:ext uri="{BB962C8B-B14F-4D97-AF65-F5344CB8AC3E}">
        <p14:creationId xmlns:p14="http://schemas.microsoft.com/office/powerpoint/2010/main" val="1108362081"/>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61B6B0-6891-44C1-8EF1-B3A98AE00E0E}" type="datetimeFigureOut">
              <a:rPr lang="en-US" smtClean="0"/>
              <a:t>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19C10-0598-4345-8B56-AEC67E232C0B}" type="slidenum">
              <a:rPr lang="en-US" smtClean="0"/>
              <a:t>‹#›</a:t>
            </a:fld>
            <a:endParaRPr lang="en-US"/>
          </a:p>
        </p:txBody>
      </p:sp>
    </p:spTree>
    <p:extLst>
      <p:ext uri="{BB962C8B-B14F-4D97-AF65-F5344CB8AC3E}">
        <p14:creationId xmlns:p14="http://schemas.microsoft.com/office/powerpoint/2010/main" val="1591100669"/>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61B6B0-6891-44C1-8EF1-B3A98AE00E0E}" type="datetimeFigureOut">
              <a:rPr lang="en-US" smtClean="0"/>
              <a:t>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19C10-0598-4345-8B56-AEC67E232C0B}" type="slidenum">
              <a:rPr lang="en-US" smtClean="0"/>
              <a:t>‹#›</a:t>
            </a:fld>
            <a:endParaRPr lang="en-US"/>
          </a:p>
        </p:txBody>
      </p:sp>
    </p:spTree>
    <p:extLst>
      <p:ext uri="{BB962C8B-B14F-4D97-AF65-F5344CB8AC3E}">
        <p14:creationId xmlns:p14="http://schemas.microsoft.com/office/powerpoint/2010/main" val="205598393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61B6B0-6891-44C1-8EF1-B3A98AE00E0E}" type="datetimeFigureOut">
              <a:rPr lang="en-US" smtClean="0"/>
              <a:t>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19C10-0598-4345-8B56-AEC67E232C0B}" type="slidenum">
              <a:rPr lang="en-US" smtClean="0"/>
              <a:t>‹#›</a:t>
            </a:fld>
            <a:endParaRPr lang="en-US"/>
          </a:p>
        </p:txBody>
      </p:sp>
    </p:spTree>
    <p:extLst>
      <p:ext uri="{BB962C8B-B14F-4D97-AF65-F5344CB8AC3E}">
        <p14:creationId xmlns:p14="http://schemas.microsoft.com/office/powerpoint/2010/main" val="171330321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61B6B0-6891-44C1-8EF1-B3A98AE00E0E}" type="datetimeFigureOut">
              <a:rPr lang="en-US" smtClean="0"/>
              <a:t>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19C10-0598-4345-8B56-AEC67E232C0B}" type="slidenum">
              <a:rPr lang="en-US" smtClean="0"/>
              <a:t>‹#›</a:t>
            </a:fld>
            <a:endParaRPr lang="en-US"/>
          </a:p>
        </p:txBody>
      </p:sp>
    </p:spTree>
    <p:extLst>
      <p:ext uri="{BB962C8B-B14F-4D97-AF65-F5344CB8AC3E}">
        <p14:creationId xmlns:p14="http://schemas.microsoft.com/office/powerpoint/2010/main" val="52600634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61B6B0-6891-44C1-8EF1-B3A98AE00E0E}" type="datetimeFigureOut">
              <a:rPr lang="en-US" smtClean="0"/>
              <a:t>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C19C10-0598-4345-8B56-AEC67E232C0B}" type="slidenum">
              <a:rPr lang="en-US" smtClean="0"/>
              <a:t>‹#›</a:t>
            </a:fld>
            <a:endParaRPr lang="en-US"/>
          </a:p>
        </p:txBody>
      </p:sp>
    </p:spTree>
    <p:extLst>
      <p:ext uri="{BB962C8B-B14F-4D97-AF65-F5344CB8AC3E}">
        <p14:creationId xmlns:p14="http://schemas.microsoft.com/office/powerpoint/2010/main" val="620961859"/>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61B6B0-6891-44C1-8EF1-B3A98AE00E0E}" type="datetimeFigureOut">
              <a:rPr lang="en-US" smtClean="0"/>
              <a:t>12/9/2018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C19C10-0598-4345-8B56-AEC67E232C0B}" type="slidenum">
              <a:rPr lang="en-US" smtClean="0"/>
              <a:t>‹#›</a:t>
            </a:fld>
            <a:endParaRPr lang="en-US"/>
          </a:p>
        </p:txBody>
      </p:sp>
    </p:spTree>
    <p:extLst>
      <p:ext uri="{BB962C8B-B14F-4D97-AF65-F5344CB8AC3E}">
        <p14:creationId xmlns:p14="http://schemas.microsoft.com/office/powerpoint/2010/main" val="3832336463"/>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61B6B0-6891-44C1-8EF1-B3A98AE00E0E}" type="datetimeFigureOut">
              <a:rPr lang="en-US" smtClean="0"/>
              <a:t>12/9/2018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C19C10-0598-4345-8B56-AEC67E232C0B}" type="slidenum">
              <a:rPr lang="en-US" smtClean="0"/>
              <a:t>‹#›</a:t>
            </a:fld>
            <a:endParaRPr lang="en-US"/>
          </a:p>
        </p:txBody>
      </p:sp>
    </p:spTree>
    <p:extLst>
      <p:ext uri="{BB962C8B-B14F-4D97-AF65-F5344CB8AC3E}">
        <p14:creationId xmlns:p14="http://schemas.microsoft.com/office/powerpoint/2010/main" val="179629170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61B6B0-6891-44C1-8EF1-B3A98AE00E0E}" type="datetimeFigureOut">
              <a:rPr lang="en-US" smtClean="0"/>
              <a:t>12/9/2018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C19C10-0598-4345-8B56-AEC67E232C0B}" type="slidenum">
              <a:rPr lang="en-US" smtClean="0"/>
              <a:t>‹#›</a:t>
            </a:fld>
            <a:endParaRPr lang="en-US"/>
          </a:p>
        </p:txBody>
      </p:sp>
    </p:spTree>
    <p:extLst>
      <p:ext uri="{BB962C8B-B14F-4D97-AF65-F5344CB8AC3E}">
        <p14:creationId xmlns:p14="http://schemas.microsoft.com/office/powerpoint/2010/main" val="269574021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61B6B0-6891-44C1-8EF1-B3A98AE00E0E}" type="datetimeFigureOut">
              <a:rPr lang="en-US" smtClean="0"/>
              <a:t>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C19C10-0598-4345-8B56-AEC67E232C0B}" type="slidenum">
              <a:rPr lang="en-US" smtClean="0"/>
              <a:t>‹#›</a:t>
            </a:fld>
            <a:endParaRPr lang="en-US"/>
          </a:p>
        </p:txBody>
      </p:sp>
    </p:spTree>
    <p:extLst>
      <p:ext uri="{BB962C8B-B14F-4D97-AF65-F5344CB8AC3E}">
        <p14:creationId xmlns:p14="http://schemas.microsoft.com/office/powerpoint/2010/main" val="399211228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61B6B0-6891-44C1-8EF1-B3A98AE00E0E}" type="datetimeFigureOut">
              <a:rPr lang="en-US" smtClean="0"/>
              <a:t>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C19C10-0598-4345-8B56-AEC67E232C0B}" type="slidenum">
              <a:rPr lang="en-US" smtClean="0"/>
              <a:t>‹#›</a:t>
            </a:fld>
            <a:endParaRPr lang="en-US"/>
          </a:p>
        </p:txBody>
      </p:sp>
    </p:spTree>
    <p:extLst>
      <p:ext uri="{BB962C8B-B14F-4D97-AF65-F5344CB8AC3E}">
        <p14:creationId xmlns:p14="http://schemas.microsoft.com/office/powerpoint/2010/main" val="148021959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61B6B0-6891-44C1-8EF1-B3A98AE00E0E}" type="datetimeFigureOut">
              <a:rPr lang="en-US" smtClean="0"/>
              <a:t>12/9/2018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C19C10-0598-4345-8B56-AEC67E232C0B}" type="slidenum">
              <a:rPr lang="en-US" smtClean="0"/>
              <a:t>‹#›</a:t>
            </a:fld>
            <a:endParaRPr lang="en-US"/>
          </a:p>
        </p:txBody>
      </p:sp>
    </p:spTree>
    <p:extLst>
      <p:ext uri="{BB962C8B-B14F-4D97-AF65-F5344CB8AC3E}">
        <p14:creationId xmlns:p14="http://schemas.microsoft.com/office/powerpoint/2010/main" val="337205644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82243" y="0"/>
            <a:ext cx="7309757" cy="6835702"/>
          </a:xfrm>
          <a:prstGeom prst="rect">
            <a:avLst/>
          </a:prstGeom>
          <a:ln>
            <a:noFill/>
          </a:ln>
          <a:effectLst>
            <a:softEdge rad="112500"/>
          </a:effectLst>
        </p:spPr>
      </p:pic>
      <p:sp>
        <p:nvSpPr>
          <p:cNvPr id="2" name="Rectangle 1"/>
          <p:cNvSpPr/>
          <p:nvPr/>
        </p:nvSpPr>
        <p:spPr>
          <a:xfrm>
            <a:off x="1" y="690644"/>
            <a:ext cx="4882241" cy="4966488"/>
          </a:xfrm>
          <a:prstGeom prst="rect">
            <a:avLst/>
          </a:prstGeom>
        </p:spPr>
        <p:txBody>
          <a:bodyPr wrap="square">
            <a:spAutoFit/>
          </a:bodyPr>
          <a:lstStyle/>
          <a:p>
            <a:pPr marR="0" lvl="0" algn="ctr">
              <a:lnSpc>
                <a:spcPct val="107000"/>
              </a:lnSpc>
              <a:spcBef>
                <a:spcPts val="0"/>
              </a:spcBef>
              <a:spcAft>
                <a:spcPts val="0"/>
              </a:spcAft>
            </a:pPr>
            <a:r>
              <a:rPr lang="en-US" sz="3700" b="1" dirty="0">
                <a:solidFill>
                  <a:srgbClr val="FFC000"/>
                </a:solidFill>
                <a:effectLst>
                  <a:outerShdw blurRad="50800" dist="50800" dir="5400000" algn="ctr" rotWithShape="0">
                    <a:schemeClr val="bg1"/>
                  </a:outerShdw>
                </a:effectLst>
                <a:latin typeface="Tempus Sans ITC" panose="04020404030D07020202" pitchFamily="82" charset="0"/>
                <a:ea typeface="Calibri" panose="020F0502020204030204" pitchFamily="34" charset="0"/>
                <a:cs typeface="Times New Roman" panose="02020603050405020304" pitchFamily="18" charset="0"/>
              </a:rPr>
              <a:t>‘The LORD bless you and keep you; the LORD make his face to shine upon you and be gracious to you; the LORD turn his face toward you and give you peace.’ </a:t>
            </a:r>
          </a:p>
        </p:txBody>
      </p:sp>
      <p:sp>
        <p:nvSpPr>
          <p:cNvPr id="4" name="Rectangle 3"/>
          <p:cNvSpPr/>
          <p:nvPr/>
        </p:nvSpPr>
        <p:spPr>
          <a:xfrm>
            <a:off x="4882242" y="118439"/>
            <a:ext cx="7309758" cy="1870705"/>
          </a:xfrm>
          <a:prstGeom prst="rect">
            <a:avLst/>
          </a:prstGeom>
        </p:spPr>
        <p:txBody>
          <a:bodyPr wrap="square">
            <a:spAutoFit/>
          </a:bodyPr>
          <a:lstStyle/>
          <a:p>
            <a:pPr marR="0" lvl="0" algn="ctr">
              <a:lnSpc>
                <a:spcPct val="107000"/>
              </a:lnSpc>
              <a:spcBef>
                <a:spcPts val="0"/>
              </a:spcBef>
              <a:spcAft>
                <a:spcPts val="0"/>
              </a:spcAft>
            </a:pPr>
            <a:r>
              <a:rPr lang="en-US" sz="3600" b="1" dirty="0">
                <a:effectLst>
                  <a:outerShdw blurRad="50800" dist="50800" dir="5400000" algn="ctr" rotWithShape="0">
                    <a:schemeClr val="bg1"/>
                  </a:outerShdw>
                </a:effectLst>
                <a:latin typeface="Tempus Sans ITC" panose="04020404030D07020202" pitchFamily="82" charset="0"/>
                <a:ea typeface="Calibri" panose="020F0502020204030204" pitchFamily="34" charset="0"/>
                <a:cs typeface="Times New Roman" panose="02020603050405020304" pitchFamily="18" charset="0"/>
              </a:rPr>
              <a:t>Tell Aaron and his sons, ‘This is how you are to bless the Israelites, </a:t>
            </a:r>
          </a:p>
          <a:p>
            <a:pPr marR="0" lvl="0" algn="ctr">
              <a:lnSpc>
                <a:spcPct val="107000"/>
              </a:lnSpc>
              <a:spcBef>
                <a:spcPts val="0"/>
              </a:spcBef>
              <a:spcAft>
                <a:spcPts val="0"/>
              </a:spcAft>
            </a:pPr>
            <a:r>
              <a:rPr lang="en-US" sz="3600" b="1" dirty="0">
                <a:effectLst>
                  <a:outerShdw blurRad="50800" dist="50800" dir="5400000" algn="ctr" rotWithShape="0">
                    <a:schemeClr val="bg1"/>
                  </a:outerShdw>
                </a:effectLst>
                <a:latin typeface="Tempus Sans ITC" panose="04020404030D07020202" pitchFamily="82" charset="0"/>
                <a:ea typeface="Calibri" panose="020F0502020204030204" pitchFamily="34" charset="0"/>
                <a:cs typeface="Times New Roman" panose="02020603050405020304" pitchFamily="18" charset="0"/>
              </a:rPr>
              <a:t>Say to them: </a:t>
            </a:r>
          </a:p>
        </p:txBody>
      </p:sp>
      <p:sp>
        <p:nvSpPr>
          <p:cNvPr id="5" name="Rectangle 4"/>
          <p:cNvSpPr/>
          <p:nvPr/>
        </p:nvSpPr>
        <p:spPr>
          <a:xfrm>
            <a:off x="4882243" y="5580086"/>
            <a:ext cx="7309756" cy="1277914"/>
          </a:xfrm>
          <a:prstGeom prst="rect">
            <a:avLst/>
          </a:prstGeom>
        </p:spPr>
        <p:txBody>
          <a:bodyPr wrap="square">
            <a:spAutoFit/>
          </a:bodyPr>
          <a:lstStyle/>
          <a:p>
            <a:pPr marR="0" lvl="0" algn="ctr">
              <a:lnSpc>
                <a:spcPct val="107000"/>
              </a:lnSpc>
              <a:spcBef>
                <a:spcPts val="0"/>
              </a:spcBef>
              <a:spcAft>
                <a:spcPts val="0"/>
              </a:spcAft>
            </a:pPr>
            <a:r>
              <a:rPr lang="en-US" sz="3600" b="1" dirty="0">
                <a:effectLst>
                  <a:outerShdw blurRad="50800" dist="50800" dir="5400000" algn="ctr" rotWithShape="0">
                    <a:schemeClr val="bg1"/>
                  </a:outerShdw>
                </a:effectLst>
                <a:latin typeface="Tempus Sans ITC" panose="04020404030D07020202" pitchFamily="82" charset="0"/>
                <a:ea typeface="Calibri" panose="020F0502020204030204" pitchFamily="34" charset="0"/>
                <a:cs typeface="Times New Roman" panose="02020603050405020304" pitchFamily="18" charset="0"/>
              </a:rPr>
              <a:t>So they will put my name on the Israelites, and I will bless them.</a:t>
            </a:r>
          </a:p>
        </p:txBody>
      </p:sp>
      <p:sp>
        <p:nvSpPr>
          <p:cNvPr id="6" name="Rectangle 5"/>
          <p:cNvSpPr/>
          <p:nvPr/>
        </p:nvSpPr>
        <p:spPr>
          <a:xfrm>
            <a:off x="2" y="6150578"/>
            <a:ext cx="4882240" cy="685124"/>
          </a:xfrm>
          <a:prstGeom prst="rect">
            <a:avLst/>
          </a:prstGeom>
          <a:effectLst>
            <a:outerShdw blurRad="50800" dist="50800" dir="5400000" algn="ctr" rotWithShape="0">
              <a:schemeClr val="bg1"/>
            </a:outerShdw>
          </a:effectLst>
        </p:spPr>
        <p:txBody>
          <a:bodyPr wrap="square">
            <a:spAutoFit/>
          </a:bodyPr>
          <a:lstStyle/>
          <a:p>
            <a:pPr marR="0" lvl="0" algn="ctr">
              <a:lnSpc>
                <a:spcPct val="107000"/>
              </a:lnSpc>
              <a:spcBef>
                <a:spcPts val="0"/>
              </a:spcBef>
              <a:spcAft>
                <a:spcPts val="0"/>
              </a:spcAft>
            </a:pPr>
            <a:r>
              <a:rPr lang="en-US" sz="3600" b="1" dirty="0">
                <a:effectLst>
                  <a:outerShdw blurRad="50800" dist="50800" dir="5400000" algn="ctr" rotWithShape="0">
                    <a:schemeClr val="bg1"/>
                  </a:outerShdw>
                </a:effectLst>
                <a:latin typeface="Tempus Sans ITC" panose="04020404030D07020202" pitchFamily="82" charset="0"/>
                <a:ea typeface="Calibri" panose="020F0502020204030204" pitchFamily="34" charset="0"/>
                <a:cs typeface="Times New Roman" panose="02020603050405020304" pitchFamily="18" charset="0"/>
              </a:rPr>
              <a:t>Numbers 6::23-27</a:t>
            </a:r>
          </a:p>
        </p:txBody>
      </p:sp>
    </p:spTree>
    <p:extLst>
      <p:ext uri="{BB962C8B-B14F-4D97-AF65-F5344CB8AC3E}">
        <p14:creationId xmlns:p14="http://schemas.microsoft.com/office/powerpoint/2010/main" val="254433840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05373" cy="3039292"/>
          </a:xfrm>
          <a:prstGeom prst="rect">
            <a:avLst/>
          </a:prstGeom>
          <a:ln>
            <a:noFill/>
          </a:ln>
          <a:effectLst>
            <a:softEdge rad="112500"/>
          </a:effectLst>
        </p:spPr>
      </p:pic>
      <p:sp>
        <p:nvSpPr>
          <p:cNvPr id="3" name="Rectangle 2"/>
          <p:cNvSpPr/>
          <p:nvPr/>
        </p:nvSpPr>
        <p:spPr>
          <a:xfrm>
            <a:off x="0" y="2288317"/>
            <a:ext cx="5105373" cy="750975"/>
          </a:xfrm>
          <a:prstGeom prst="rect">
            <a:avLst/>
          </a:prstGeom>
        </p:spPr>
        <p:txBody>
          <a:bodyPr wrap="square">
            <a:spAutoFit/>
          </a:bodyPr>
          <a:lstStyle/>
          <a:p>
            <a:pPr marR="0" lvl="0" algn="ctr">
              <a:lnSpc>
                <a:spcPct val="107000"/>
              </a:lnSpc>
              <a:spcBef>
                <a:spcPts val="0"/>
              </a:spcBef>
              <a:spcAft>
                <a:spcPts val="0"/>
              </a:spcAft>
            </a:pPr>
            <a:r>
              <a:rPr lang="en-US" sz="4000" b="1" dirty="0">
                <a:effectLst>
                  <a:outerShdw blurRad="50800" dist="50800" dir="5400000" algn="ctr" rotWithShape="0">
                    <a:schemeClr val="bg1"/>
                  </a:outerShdw>
                </a:effectLst>
                <a:latin typeface="Papyrus" panose="03070502060502030205" pitchFamily="66" charset="0"/>
                <a:ea typeface="Calibri" panose="020F0502020204030204" pitchFamily="34" charset="0"/>
                <a:cs typeface="Times New Roman" panose="02020603050405020304" pitchFamily="18" charset="0"/>
              </a:rPr>
              <a:t>Ways He Blesses</a:t>
            </a:r>
            <a:endParaRPr lang="en-US" sz="4000" dirty="0">
              <a:effectLst>
                <a:outerShdw blurRad="50800" dist="50800" dir="5400000" algn="ctr" rotWithShape="0">
                  <a:schemeClr val="bg1"/>
                </a:outerShdw>
              </a:effectLst>
              <a:latin typeface="Papyrus" panose="03070502060502030205" pitchFamily="66" charset="0"/>
              <a:ea typeface="Calibri" panose="020F0502020204030204" pitchFamily="34" charset="0"/>
              <a:cs typeface="Times New Roman" panose="02020603050405020304" pitchFamily="18" charset="0"/>
            </a:endParaRPr>
          </a:p>
        </p:txBody>
      </p:sp>
      <p:sp>
        <p:nvSpPr>
          <p:cNvPr id="4" name="Rectangle 3"/>
          <p:cNvSpPr/>
          <p:nvPr/>
        </p:nvSpPr>
        <p:spPr>
          <a:xfrm rot="976668">
            <a:off x="4680628" y="1176746"/>
            <a:ext cx="7086627" cy="4044184"/>
          </a:xfrm>
          <a:prstGeom prst="rect">
            <a:avLst/>
          </a:prstGeom>
        </p:spPr>
        <p:txBody>
          <a:bodyPr wrap="square">
            <a:spAutoFit/>
          </a:bodyPr>
          <a:lstStyle/>
          <a:p>
            <a:pPr marR="0" lvl="0" algn="ctr">
              <a:lnSpc>
                <a:spcPct val="107000"/>
              </a:lnSpc>
              <a:spcBef>
                <a:spcPts val="0"/>
              </a:spcBef>
              <a:spcAft>
                <a:spcPts val="0"/>
              </a:spcAft>
            </a:pPr>
            <a:r>
              <a:rPr lang="en-US" sz="4000" b="1" dirty="0">
                <a:solidFill>
                  <a:srgbClr val="FFFF00"/>
                </a:solidFill>
                <a:effectLst/>
                <a:latin typeface="Tempus Sans ITC" panose="04020404030D07020202" pitchFamily="82" charset="0"/>
                <a:ea typeface="Calibri" panose="020F0502020204030204" pitchFamily="34" charset="0"/>
                <a:cs typeface="Times New Roman" panose="02020603050405020304" pitchFamily="18" charset="0"/>
              </a:rPr>
              <a:t>Blessed in our spirits</a:t>
            </a:r>
          </a:p>
          <a:p>
            <a:pPr marR="0" lvl="0" algn="ctr">
              <a:lnSpc>
                <a:spcPct val="107000"/>
              </a:lnSpc>
              <a:spcBef>
                <a:spcPts val="0"/>
              </a:spcBef>
              <a:spcAft>
                <a:spcPts val="0"/>
              </a:spcAft>
            </a:pPr>
            <a:r>
              <a:rPr lang="en-US" sz="4000" b="1" dirty="0">
                <a:effectLst/>
                <a:latin typeface="Tempus Sans ITC" panose="04020404030D07020202" pitchFamily="82" charset="0"/>
                <a:ea typeface="Calibri" panose="020F0502020204030204" pitchFamily="34" charset="0"/>
                <a:cs typeface="Times New Roman" panose="02020603050405020304" pitchFamily="18" charset="0"/>
              </a:rPr>
              <a:t> His divine power has given us everything we need for life and godliness…so that…you may participate in the divine nature </a:t>
            </a:r>
          </a:p>
          <a:p>
            <a:pPr marR="0" lvl="0" algn="ctr">
              <a:lnSpc>
                <a:spcPct val="107000"/>
              </a:lnSpc>
              <a:spcBef>
                <a:spcPts val="0"/>
              </a:spcBef>
              <a:spcAft>
                <a:spcPts val="0"/>
              </a:spcAft>
            </a:pPr>
            <a:r>
              <a:rPr lang="en-US" sz="4000" b="1" dirty="0">
                <a:effectLst/>
                <a:latin typeface="Tempus Sans ITC" panose="04020404030D07020202" pitchFamily="82" charset="0"/>
                <a:ea typeface="Calibri" panose="020F0502020204030204" pitchFamily="34" charset="0"/>
                <a:cs typeface="Times New Roman" panose="02020603050405020304" pitchFamily="18" charset="0"/>
              </a:rPr>
              <a:t>1 Pet. 1:3,4 </a:t>
            </a:r>
          </a:p>
        </p:txBody>
      </p:sp>
    </p:spTree>
    <p:extLst>
      <p:ext uri="{BB962C8B-B14F-4D97-AF65-F5344CB8AC3E}">
        <p14:creationId xmlns:p14="http://schemas.microsoft.com/office/powerpoint/2010/main" val="78318274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27" y="266700"/>
            <a:ext cx="5105373" cy="3039292"/>
          </a:xfrm>
          <a:prstGeom prst="rect">
            <a:avLst/>
          </a:prstGeom>
          <a:ln>
            <a:noFill/>
          </a:ln>
          <a:effectLst>
            <a:softEdge rad="112500"/>
          </a:effectLst>
        </p:spPr>
      </p:pic>
      <p:sp>
        <p:nvSpPr>
          <p:cNvPr id="3" name="Rectangle 2"/>
          <p:cNvSpPr/>
          <p:nvPr/>
        </p:nvSpPr>
        <p:spPr>
          <a:xfrm>
            <a:off x="7086627" y="2555017"/>
            <a:ext cx="5105373" cy="750975"/>
          </a:xfrm>
          <a:prstGeom prst="rect">
            <a:avLst/>
          </a:prstGeom>
        </p:spPr>
        <p:txBody>
          <a:bodyPr wrap="square">
            <a:spAutoFit/>
          </a:bodyPr>
          <a:lstStyle/>
          <a:p>
            <a:pPr marR="0" lvl="0" algn="ctr">
              <a:lnSpc>
                <a:spcPct val="107000"/>
              </a:lnSpc>
              <a:spcBef>
                <a:spcPts val="0"/>
              </a:spcBef>
              <a:spcAft>
                <a:spcPts val="0"/>
              </a:spcAft>
            </a:pPr>
            <a:r>
              <a:rPr lang="en-US" sz="4000" b="1" dirty="0">
                <a:effectLst>
                  <a:outerShdw blurRad="50800" dist="50800" dir="5400000" algn="ctr" rotWithShape="0">
                    <a:schemeClr val="bg1"/>
                  </a:outerShdw>
                </a:effectLst>
                <a:latin typeface="Papyrus" panose="03070502060502030205" pitchFamily="66" charset="0"/>
                <a:ea typeface="Calibri" panose="020F0502020204030204" pitchFamily="34" charset="0"/>
                <a:cs typeface="Times New Roman" panose="02020603050405020304" pitchFamily="18" charset="0"/>
              </a:rPr>
              <a:t>Ways He Blesses</a:t>
            </a:r>
            <a:endParaRPr lang="en-US" sz="4000" dirty="0">
              <a:effectLst>
                <a:outerShdw blurRad="50800" dist="50800" dir="5400000" algn="ctr" rotWithShape="0">
                  <a:schemeClr val="bg1"/>
                </a:outerShdw>
              </a:effectLst>
              <a:latin typeface="Papyrus" panose="03070502060502030205" pitchFamily="66" charset="0"/>
              <a:ea typeface="Calibri" panose="020F0502020204030204" pitchFamily="34" charset="0"/>
              <a:cs typeface="Times New Roman" panose="02020603050405020304" pitchFamily="18" charset="0"/>
            </a:endParaRPr>
          </a:p>
        </p:txBody>
      </p:sp>
      <p:sp>
        <p:nvSpPr>
          <p:cNvPr id="4" name="Rectangle 3"/>
          <p:cNvSpPr/>
          <p:nvPr/>
        </p:nvSpPr>
        <p:spPr>
          <a:xfrm rot="21108952">
            <a:off x="581903" y="2016409"/>
            <a:ext cx="6096000" cy="740203"/>
          </a:xfrm>
          <a:prstGeom prst="rect">
            <a:avLst/>
          </a:prstGeom>
        </p:spPr>
        <p:txBody>
          <a:bodyPr>
            <a:spAutoFit/>
          </a:bodyPr>
          <a:lstStyle/>
          <a:p>
            <a:pPr marR="0" lvl="0" algn="ctr">
              <a:lnSpc>
                <a:spcPct val="107000"/>
              </a:lnSpc>
              <a:spcBef>
                <a:spcPts val="0"/>
              </a:spcBef>
              <a:spcAft>
                <a:spcPts val="0"/>
              </a:spcAft>
            </a:pPr>
            <a:r>
              <a:rPr lang="en-US" sz="4000" b="1" dirty="0">
                <a:solidFill>
                  <a:srgbClr val="FFFF00"/>
                </a:solidFill>
                <a:effectLst/>
                <a:latin typeface="Tempus Sans ITC" panose="04020404030D07020202" pitchFamily="82" charset="0"/>
                <a:ea typeface="Calibri" panose="020F0502020204030204" pitchFamily="34" charset="0"/>
                <a:cs typeface="Times New Roman" panose="02020603050405020304" pitchFamily="18" charset="0"/>
              </a:rPr>
              <a:t>Blessed in our thoughts</a:t>
            </a:r>
          </a:p>
        </p:txBody>
      </p:sp>
      <p:sp>
        <p:nvSpPr>
          <p:cNvPr id="5" name="Rectangle 4"/>
          <p:cNvSpPr/>
          <p:nvPr/>
        </p:nvSpPr>
        <p:spPr>
          <a:xfrm>
            <a:off x="173178" y="3305992"/>
            <a:ext cx="11868150" cy="3385542"/>
          </a:xfrm>
          <a:prstGeom prst="rect">
            <a:avLst/>
          </a:prstGeom>
          <a:ln w="28575">
            <a:noFill/>
            <a:prstDash val="solid"/>
          </a:ln>
          <a:extLst>
            <a:ext uri="{91240B29-F687-4F45-9708-019B960494DF}">
              <a14:hiddenLine xmlns:a14="http://schemas.microsoft.com/office/drawing/2010/main" w="28575">
                <a:solidFill>
                  <a:srgbClr val="00B0F0"/>
                </a:solidFill>
                <a:prstDash val="solid"/>
              </a14:hiddenLine>
            </a:ext>
          </a:extLst>
        </p:spPr>
        <p:txBody>
          <a:bodyPr wrap="square">
            <a:spAutoFit/>
          </a:bodyPr>
          <a:lstStyle/>
          <a:p>
            <a:pPr marR="0" lvl="0" algn="ctr">
              <a:lnSpc>
                <a:spcPct val="107000"/>
              </a:lnSpc>
              <a:spcBef>
                <a:spcPts val="0"/>
              </a:spcBef>
              <a:spcAft>
                <a:spcPts val="0"/>
              </a:spcAft>
            </a:pPr>
            <a:r>
              <a:rPr lang="en-US" sz="4000" b="1" dirty="0">
                <a:effectLst/>
                <a:latin typeface="Papyrus" panose="03070502060502030205" pitchFamily="66" charset="0"/>
                <a:ea typeface="Calibri" panose="020F0502020204030204" pitchFamily="34" charset="0"/>
                <a:cs typeface="Times New Roman" panose="02020603050405020304" pitchFamily="18" charset="0"/>
              </a:rPr>
              <a:t>Finally, brothers, whatever is true, whatever is noble, whatever is right, whatever is pure, whatever is lovely, whatever is </a:t>
            </a:r>
            <a:r>
              <a:rPr lang="en-US" sz="4000" b="1" dirty="0" err="1">
                <a:effectLst/>
                <a:latin typeface="Papyrus" panose="03070502060502030205" pitchFamily="66" charset="0"/>
                <a:ea typeface="Calibri" panose="020F0502020204030204" pitchFamily="34" charset="0"/>
                <a:cs typeface="Times New Roman" panose="02020603050405020304" pitchFamily="18" charset="0"/>
              </a:rPr>
              <a:t>admireable</a:t>
            </a:r>
            <a:r>
              <a:rPr lang="en-US" sz="4000" b="1" dirty="0">
                <a:effectLst/>
                <a:latin typeface="Papyrus" panose="03070502060502030205" pitchFamily="66" charset="0"/>
                <a:ea typeface="Calibri" panose="020F0502020204030204" pitchFamily="34" charset="0"/>
                <a:cs typeface="Times New Roman" panose="02020603050405020304" pitchFamily="18" charset="0"/>
              </a:rPr>
              <a:t> 0 if anything is excellent or praiseworthy – </a:t>
            </a:r>
            <a:r>
              <a:rPr lang="en-US" sz="4000" b="1" i="1" dirty="0">
                <a:solidFill>
                  <a:srgbClr val="FFFF00"/>
                </a:solidFill>
                <a:effectLst/>
                <a:latin typeface="Papyrus" panose="03070502060502030205" pitchFamily="66" charset="0"/>
                <a:ea typeface="Calibri" panose="020F0502020204030204" pitchFamily="34" charset="0"/>
                <a:cs typeface="Times New Roman" panose="02020603050405020304" pitchFamily="18" charset="0"/>
              </a:rPr>
              <a:t>think about such things</a:t>
            </a:r>
          </a:p>
          <a:p>
            <a:pPr marR="0" lvl="0" algn="ctr">
              <a:lnSpc>
                <a:spcPct val="107000"/>
              </a:lnSpc>
              <a:spcBef>
                <a:spcPts val="0"/>
              </a:spcBef>
              <a:spcAft>
                <a:spcPts val="0"/>
              </a:spcAft>
            </a:pPr>
            <a:r>
              <a:rPr lang="en-US" sz="4000" b="1" dirty="0">
                <a:effectLst/>
                <a:latin typeface="Papyrus" panose="03070502060502030205" pitchFamily="66" charset="0"/>
                <a:ea typeface="Calibri" panose="020F0502020204030204" pitchFamily="34" charset="0"/>
                <a:cs typeface="Times New Roman" panose="02020603050405020304" pitchFamily="18" charset="0"/>
              </a:rPr>
              <a:t>Philippians 4:8   </a:t>
            </a:r>
          </a:p>
        </p:txBody>
      </p:sp>
      <p:sp>
        <p:nvSpPr>
          <p:cNvPr id="6" name="Rectangle 5"/>
          <p:cNvSpPr/>
          <p:nvPr/>
        </p:nvSpPr>
        <p:spPr>
          <a:xfrm>
            <a:off x="0" y="266699"/>
            <a:ext cx="12192000" cy="1200329"/>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txBody>
          <a:bodyPr wrap="square">
            <a:spAutoFit/>
          </a:bodyPr>
          <a:lstStyle/>
          <a:p>
            <a:pPr algn="ctr"/>
            <a:r>
              <a:rPr lang="en-US" sz="3600" dirty="0">
                <a:effectLst>
                  <a:outerShdw blurRad="50800" dist="50800" dir="5400000" algn="ctr" rotWithShape="0">
                    <a:schemeClr val="bg1"/>
                  </a:outerShdw>
                </a:effectLst>
                <a:latin typeface="MV Boli" panose="02000500030200090000" pitchFamily="2" charset="0"/>
                <a:ea typeface="Calibri" panose="020F0502020204030204" pitchFamily="34" charset="0"/>
                <a:cs typeface="MV Boli" panose="02000500030200090000" pitchFamily="2" charset="0"/>
              </a:rPr>
              <a:t>For it is God who works in you </a:t>
            </a:r>
            <a:r>
              <a:rPr lang="en-US" sz="3600" dirty="0">
                <a:solidFill>
                  <a:srgbClr val="FFFF00"/>
                </a:solidFill>
                <a:effectLst>
                  <a:outerShdw blurRad="50800" dist="50800" dir="5400000" algn="ctr" rotWithShape="0">
                    <a:schemeClr val="bg1"/>
                  </a:outerShdw>
                </a:effectLst>
                <a:latin typeface="MV Boli" panose="02000500030200090000" pitchFamily="2" charset="0"/>
                <a:ea typeface="Calibri" panose="020F0502020204030204" pitchFamily="34" charset="0"/>
                <a:cs typeface="MV Boli" panose="02000500030200090000" pitchFamily="2" charset="0"/>
              </a:rPr>
              <a:t>to will </a:t>
            </a:r>
            <a:r>
              <a:rPr lang="en-US" sz="3600" dirty="0">
                <a:effectLst>
                  <a:outerShdw blurRad="50800" dist="50800" dir="5400000" algn="ctr" rotWithShape="0">
                    <a:schemeClr val="bg1"/>
                  </a:outerShdw>
                </a:effectLst>
                <a:latin typeface="MV Boli" panose="02000500030200090000" pitchFamily="2" charset="0"/>
                <a:ea typeface="Calibri" panose="020F0502020204030204" pitchFamily="34" charset="0"/>
                <a:cs typeface="MV Boli" panose="02000500030200090000" pitchFamily="2" charset="0"/>
              </a:rPr>
              <a:t>and </a:t>
            </a:r>
            <a:r>
              <a:rPr lang="en-US" sz="3600" dirty="0">
                <a:solidFill>
                  <a:srgbClr val="FFFF00"/>
                </a:solidFill>
                <a:effectLst>
                  <a:outerShdw blurRad="50800" dist="50800" dir="5400000" algn="ctr" rotWithShape="0">
                    <a:schemeClr val="bg1"/>
                  </a:outerShdw>
                </a:effectLst>
                <a:latin typeface="MV Boli" panose="02000500030200090000" pitchFamily="2" charset="0"/>
                <a:ea typeface="Calibri" panose="020F0502020204030204" pitchFamily="34" charset="0"/>
                <a:cs typeface="MV Boli" panose="02000500030200090000" pitchFamily="2" charset="0"/>
              </a:rPr>
              <a:t>to act </a:t>
            </a:r>
            <a:r>
              <a:rPr lang="en-US" sz="3600" dirty="0">
                <a:effectLst>
                  <a:outerShdw blurRad="50800" dist="50800" dir="5400000" algn="ctr" rotWithShape="0">
                    <a:schemeClr val="bg1"/>
                  </a:outerShdw>
                </a:effectLst>
                <a:latin typeface="MV Boli" panose="02000500030200090000" pitchFamily="2" charset="0"/>
                <a:ea typeface="Calibri" panose="020F0502020204030204" pitchFamily="34" charset="0"/>
                <a:cs typeface="MV Boli" panose="02000500030200090000" pitchFamily="2" charset="0"/>
              </a:rPr>
              <a:t>according to his good purpose Phil 2:13</a:t>
            </a:r>
            <a:endParaRPr lang="en-US" sz="3600" dirty="0">
              <a:effectLst>
                <a:outerShdw blurRad="50800" dist="50800" dir="5400000" algn="ctr" rotWithShape="0">
                  <a:schemeClr val="bg1"/>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499338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05373" cy="3039292"/>
          </a:xfrm>
          <a:prstGeom prst="rect">
            <a:avLst/>
          </a:prstGeom>
          <a:ln>
            <a:noFill/>
          </a:ln>
          <a:effectLst>
            <a:softEdge rad="112500"/>
          </a:effectLst>
        </p:spPr>
      </p:pic>
      <p:sp>
        <p:nvSpPr>
          <p:cNvPr id="3" name="Rectangle 2"/>
          <p:cNvSpPr/>
          <p:nvPr/>
        </p:nvSpPr>
        <p:spPr>
          <a:xfrm>
            <a:off x="0" y="2288317"/>
            <a:ext cx="5105373" cy="750975"/>
          </a:xfrm>
          <a:prstGeom prst="rect">
            <a:avLst/>
          </a:prstGeom>
        </p:spPr>
        <p:txBody>
          <a:bodyPr wrap="square">
            <a:spAutoFit/>
          </a:bodyPr>
          <a:lstStyle/>
          <a:p>
            <a:pPr marR="0" lvl="0" algn="ctr">
              <a:lnSpc>
                <a:spcPct val="107000"/>
              </a:lnSpc>
              <a:spcBef>
                <a:spcPts val="0"/>
              </a:spcBef>
              <a:spcAft>
                <a:spcPts val="0"/>
              </a:spcAft>
            </a:pPr>
            <a:r>
              <a:rPr lang="en-US" sz="4000" b="1" dirty="0">
                <a:effectLst>
                  <a:outerShdw blurRad="50800" dist="50800" dir="5400000" algn="ctr" rotWithShape="0">
                    <a:schemeClr val="bg1"/>
                  </a:outerShdw>
                </a:effectLst>
                <a:latin typeface="Papyrus" panose="03070502060502030205" pitchFamily="66" charset="0"/>
                <a:ea typeface="Calibri" panose="020F0502020204030204" pitchFamily="34" charset="0"/>
                <a:cs typeface="Times New Roman" panose="02020603050405020304" pitchFamily="18" charset="0"/>
              </a:rPr>
              <a:t>Ways He Blesses</a:t>
            </a:r>
            <a:endParaRPr lang="en-US" sz="4000" dirty="0">
              <a:effectLst>
                <a:outerShdw blurRad="50800" dist="50800" dir="5400000" algn="ctr" rotWithShape="0">
                  <a:schemeClr val="bg1"/>
                </a:outerShdw>
              </a:effectLst>
              <a:latin typeface="Papyrus" panose="03070502060502030205" pitchFamily="66" charset="0"/>
              <a:ea typeface="Calibri" panose="020F0502020204030204" pitchFamily="34" charset="0"/>
              <a:cs typeface="Times New Roman" panose="02020603050405020304" pitchFamily="18" charset="0"/>
            </a:endParaRPr>
          </a:p>
        </p:txBody>
      </p:sp>
      <p:sp>
        <p:nvSpPr>
          <p:cNvPr id="4" name="Rectangle 3"/>
          <p:cNvSpPr/>
          <p:nvPr/>
        </p:nvSpPr>
        <p:spPr>
          <a:xfrm>
            <a:off x="204353" y="3039292"/>
            <a:ext cx="11824854" cy="3649076"/>
          </a:xfrm>
          <a:prstGeom prst="rect">
            <a:avLst/>
          </a:prstGeom>
          <a:ln w="28575">
            <a:solidFill>
              <a:schemeClr val="accent1">
                <a:lumMod val="40000"/>
                <a:lumOff val="60000"/>
              </a:schemeClr>
            </a:solidFill>
          </a:ln>
          <a:effectLst>
            <a:outerShdw blurRad="50800" dist="50800" dir="5400000" algn="ctr" rotWithShape="0">
              <a:schemeClr val="bg1"/>
            </a:outerShdw>
          </a:effectLst>
        </p:spPr>
        <p:txBody>
          <a:bodyPr wrap="square">
            <a:spAutoFit/>
          </a:bodyPr>
          <a:lstStyle/>
          <a:p>
            <a:pPr marR="0" lvl="0" algn="ctr">
              <a:lnSpc>
                <a:spcPct val="107000"/>
              </a:lnSpc>
              <a:spcBef>
                <a:spcPts val="0"/>
              </a:spcBef>
              <a:spcAft>
                <a:spcPts val="0"/>
              </a:spcAft>
            </a:pPr>
            <a:r>
              <a:rPr lang="en-US" sz="3600" b="1" dirty="0">
                <a:latin typeface="Tempus Sans ITC" panose="04020404030D07020202" pitchFamily="82" charset="0"/>
                <a:ea typeface="Calibri" panose="020F0502020204030204" pitchFamily="34" charset="0"/>
                <a:cs typeface="Times New Roman" panose="02020603050405020304" pitchFamily="18" charset="0"/>
              </a:rPr>
              <a:t>Do not be anxious about anything, but in everything, </a:t>
            </a:r>
          </a:p>
          <a:p>
            <a:pPr marR="0" lvl="0" algn="ctr">
              <a:lnSpc>
                <a:spcPct val="107000"/>
              </a:lnSpc>
              <a:spcBef>
                <a:spcPts val="0"/>
              </a:spcBef>
              <a:spcAft>
                <a:spcPts val="0"/>
              </a:spcAft>
            </a:pPr>
            <a:r>
              <a:rPr lang="en-US" sz="3600" b="1" dirty="0">
                <a:latin typeface="Tempus Sans ITC" panose="04020404030D07020202" pitchFamily="82" charset="0"/>
                <a:ea typeface="Calibri" panose="020F0502020204030204" pitchFamily="34" charset="0"/>
                <a:cs typeface="Times New Roman" panose="02020603050405020304" pitchFamily="18" charset="0"/>
              </a:rPr>
              <a:t>by prayer and petition with thanksgiving, present your requests to God. And the peace  of God, which </a:t>
            </a:r>
          </a:p>
          <a:p>
            <a:pPr marR="0" lvl="0" algn="ctr">
              <a:lnSpc>
                <a:spcPct val="107000"/>
              </a:lnSpc>
              <a:spcBef>
                <a:spcPts val="0"/>
              </a:spcBef>
              <a:spcAft>
                <a:spcPts val="0"/>
              </a:spcAft>
            </a:pPr>
            <a:r>
              <a:rPr lang="en-US" sz="3600" b="1" dirty="0">
                <a:latin typeface="Tempus Sans ITC" panose="04020404030D07020202" pitchFamily="82" charset="0"/>
                <a:ea typeface="Calibri" panose="020F0502020204030204" pitchFamily="34" charset="0"/>
                <a:cs typeface="Times New Roman" panose="02020603050405020304" pitchFamily="18" charset="0"/>
              </a:rPr>
              <a:t>transcends all understanding, will guard your</a:t>
            </a:r>
          </a:p>
          <a:p>
            <a:pPr marR="0" lvl="0" algn="ctr">
              <a:lnSpc>
                <a:spcPct val="107000"/>
              </a:lnSpc>
              <a:spcBef>
                <a:spcPts val="0"/>
              </a:spcBef>
              <a:spcAft>
                <a:spcPts val="0"/>
              </a:spcAft>
            </a:pPr>
            <a:r>
              <a:rPr lang="en-US" sz="3600" b="1" dirty="0">
                <a:latin typeface="Tempus Sans ITC" panose="04020404030D07020202" pitchFamily="82" charset="0"/>
                <a:ea typeface="Calibri" panose="020F0502020204030204" pitchFamily="34" charset="0"/>
                <a:cs typeface="Times New Roman" panose="02020603050405020304" pitchFamily="18" charset="0"/>
              </a:rPr>
              <a:t> hearts and minds in Christ Jesus</a:t>
            </a:r>
          </a:p>
          <a:p>
            <a:pPr marR="0" lvl="0" algn="ctr">
              <a:lnSpc>
                <a:spcPct val="107000"/>
              </a:lnSpc>
              <a:spcBef>
                <a:spcPts val="0"/>
              </a:spcBef>
              <a:spcAft>
                <a:spcPts val="0"/>
              </a:spcAft>
            </a:pPr>
            <a:r>
              <a:rPr lang="en-US" sz="3600" b="1" dirty="0">
                <a:effectLst/>
                <a:latin typeface="Tempus Sans ITC" panose="04020404030D07020202" pitchFamily="82" charset="0"/>
                <a:ea typeface="Calibri" panose="020F0502020204030204" pitchFamily="34" charset="0"/>
                <a:cs typeface="Times New Roman" panose="02020603050405020304" pitchFamily="18" charset="0"/>
              </a:rPr>
              <a:t>Phil 4:6,7 </a:t>
            </a:r>
          </a:p>
        </p:txBody>
      </p:sp>
      <p:sp>
        <p:nvSpPr>
          <p:cNvPr id="7" name="Rectangle 6"/>
          <p:cNvSpPr/>
          <p:nvPr/>
        </p:nvSpPr>
        <p:spPr>
          <a:xfrm rot="1021411">
            <a:off x="5519290" y="1144160"/>
            <a:ext cx="6096000" cy="750975"/>
          </a:xfrm>
          <a:prstGeom prst="rect">
            <a:avLst/>
          </a:prstGeom>
        </p:spPr>
        <p:txBody>
          <a:bodyPr>
            <a:spAutoFit/>
          </a:bodyPr>
          <a:lstStyle/>
          <a:p>
            <a:pPr marR="0" lvl="0" algn="ctr">
              <a:lnSpc>
                <a:spcPct val="107000"/>
              </a:lnSpc>
              <a:spcBef>
                <a:spcPts val="0"/>
              </a:spcBef>
              <a:spcAft>
                <a:spcPts val="0"/>
              </a:spcAft>
            </a:pPr>
            <a:r>
              <a:rPr lang="en-US" sz="4000" b="1" dirty="0">
                <a:solidFill>
                  <a:srgbClr val="FFFF00"/>
                </a:solidFill>
                <a:effectLst/>
                <a:latin typeface="Tempus Sans ITC" panose="04020404030D07020202" pitchFamily="82" charset="0"/>
                <a:ea typeface="Calibri" panose="020F0502020204030204" pitchFamily="34" charset="0"/>
                <a:cs typeface="Times New Roman" panose="02020603050405020304" pitchFamily="18" charset="0"/>
              </a:rPr>
              <a:t>Blessed in our emotions</a:t>
            </a:r>
          </a:p>
        </p:txBody>
      </p:sp>
    </p:spTree>
    <p:extLst>
      <p:ext uri="{BB962C8B-B14F-4D97-AF65-F5344CB8AC3E}">
        <p14:creationId xmlns:p14="http://schemas.microsoft.com/office/powerpoint/2010/main" val="194473246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255" y="3725091"/>
            <a:ext cx="11845636" cy="1938992"/>
          </a:xfrm>
          <a:prstGeom prst="rect">
            <a:avLst/>
          </a:prstGeom>
          <a:ln w="28575">
            <a:solidFill>
              <a:srgbClr val="00B0F0"/>
            </a:solidFill>
          </a:ln>
        </p:spPr>
        <p:txBody>
          <a:bodyPr wrap="square">
            <a:spAutoFit/>
          </a:bodyPr>
          <a:lstStyle/>
          <a:p>
            <a:pPr algn="ctr"/>
            <a:r>
              <a:rPr lang="en-US" sz="4000" b="1" dirty="0">
                <a:effectLst/>
                <a:latin typeface="Tempus Sans ITC" panose="04020404030D07020202" pitchFamily="82" charset="0"/>
                <a:ea typeface="Calibri" panose="020F0502020204030204" pitchFamily="34" charset="0"/>
              </a:rPr>
              <a:t>Dear friend, I pray that you may enjoy good health, </a:t>
            </a:r>
          </a:p>
          <a:p>
            <a:pPr algn="ctr"/>
            <a:r>
              <a:rPr lang="en-US" sz="4000" b="1" dirty="0">
                <a:effectLst/>
                <a:latin typeface="Tempus Sans ITC" panose="04020404030D07020202" pitchFamily="82" charset="0"/>
                <a:ea typeface="Calibri" panose="020F0502020204030204" pitchFamily="34" charset="0"/>
              </a:rPr>
              <a:t>and that all may go well with you</a:t>
            </a:r>
          </a:p>
          <a:p>
            <a:pPr algn="ctr"/>
            <a:r>
              <a:rPr lang="en-US" sz="4000" b="1" dirty="0">
                <a:effectLst/>
                <a:latin typeface="Tempus Sans ITC" panose="04020404030D07020202" pitchFamily="82" charset="0"/>
                <a:ea typeface="Calibri" panose="020F0502020204030204" pitchFamily="34" charset="0"/>
              </a:rPr>
              <a:t>3 John 1:2  </a:t>
            </a:r>
            <a:endParaRPr lang="en-US" sz="4000" b="1" dirty="0">
              <a:latin typeface="Tempus Sans ITC" panose="04020404030D07020202" pitchFamily="8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27" y="166254"/>
            <a:ext cx="5105373" cy="3039292"/>
          </a:xfrm>
          <a:prstGeom prst="rect">
            <a:avLst/>
          </a:prstGeom>
          <a:ln>
            <a:noFill/>
          </a:ln>
          <a:effectLst>
            <a:softEdge rad="112500"/>
          </a:effectLst>
        </p:spPr>
      </p:pic>
      <p:sp>
        <p:nvSpPr>
          <p:cNvPr id="5" name="Rectangle 4"/>
          <p:cNvSpPr/>
          <p:nvPr/>
        </p:nvSpPr>
        <p:spPr>
          <a:xfrm>
            <a:off x="7086627" y="2454571"/>
            <a:ext cx="5105373" cy="750975"/>
          </a:xfrm>
          <a:prstGeom prst="rect">
            <a:avLst/>
          </a:prstGeom>
        </p:spPr>
        <p:txBody>
          <a:bodyPr wrap="square">
            <a:spAutoFit/>
          </a:bodyPr>
          <a:lstStyle/>
          <a:p>
            <a:pPr marR="0" lvl="0" algn="ctr">
              <a:lnSpc>
                <a:spcPct val="107000"/>
              </a:lnSpc>
              <a:spcBef>
                <a:spcPts val="0"/>
              </a:spcBef>
              <a:spcAft>
                <a:spcPts val="0"/>
              </a:spcAft>
            </a:pPr>
            <a:r>
              <a:rPr lang="en-US" sz="4000" b="1" dirty="0">
                <a:effectLst>
                  <a:outerShdw blurRad="50800" dist="50800" dir="5400000" algn="ctr" rotWithShape="0">
                    <a:schemeClr val="bg1"/>
                  </a:outerShdw>
                </a:effectLst>
                <a:latin typeface="Papyrus" panose="03070502060502030205" pitchFamily="66" charset="0"/>
                <a:ea typeface="Calibri" panose="020F0502020204030204" pitchFamily="34" charset="0"/>
                <a:cs typeface="Times New Roman" panose="02020603050405020304" pitchFamily="18" charset="0"/>
              </a:rPr>
              <a:t>Ways He Blesses</a:t>
            </a:r>
            <a:endParaRPr lang="en-US" sz="4000" dirty="0">
              <a:effectLst>
                <a:outerShdw blurRad="50800" dist="50800" dir="5400000" algn="ctr" rotWithShape="0">
                  <a:schemeClr val="bg1"/>
                </a:outerShdw>
              </a:effectLst>
              <a:latin typeface="Papyrus" panose="03070502060502030205" pitchFamily="66" charset="0"/>
              <a:ea typeface="Calibri" panose="020F0502020204030204" pitchFamily="34" charset="0"/>
              <a:cs typeface="Times New Roman" panose="02020603050405020304" pitchFamily="18" charset="0"/>
            </a:endParaRPr>
          </a:p>
        </p:txBody>
      </p:sp>
      <p:sp>
        <p:nvSpPr>
          <p:cNvPr id="6" name="Rectangle 5"/>
          <p:cNvSpPr/>
          <p:nvPr/>
        </p:nvSpPr>
        <p:spPr>
          <a:xfrm rot="20372837">
            <a:off x="531654" y="1413166"/>
            <a:ext cx="6096000" cy="750975"/>
          </a:xfrm>
          <a:prstGeom prst="rect">
            <a:avLst/>
          </a:prstGeom>
        </p:spPr>
        <p:txBody>
          <a:bodyPr>
            <a:spAutoFit/>
          </a:bodyPr>
          <a:lstStyle/>
          <a:p>
            <a:pPr marR="0" lvl="0" algn="ctr">
              <a:lnSpc>
                <a:spcPct val="107000"/>
              </a:lnSpc>
              <a:spcBef>
                <a:spcPts val="0"/>
              </a:spcBef>
              <a:spcAft>
                <a:spcPts val="0"/>
              </a:spcAft>
            </a:pPr>
            <a:r>
              <a:rPr lang="en-US" sz="4000" b="1" dirty="0">
                <a:solidFill>
                  <a:srgbClr val="FFFF00"/>
                </a:solidFill>
                <a:effectLst/>
                <a:latin typeface="Tempus Sans ITC" panose="04020404030D07020202" pitchFamily="82" charset="0"/>
                <a:ea typeface="Calibri" panose="020F0502020204030204" pitchFamily="34" charset="0"/>
                <a:cs typeface="Times New Roman" panose="02020603050405020304" pitchFamily="18" charset="0"/>
              </a:rPr>
              <a:t>Blessed in our possessions</a:t>
            </a:r>
          </a:p>
        </p:txBody>
      </p:sp>
    </p:spTree>
    <p:extLst>
      <p:ext uri="{BB962C8B-B14F-4D97-AF65-F5344CB8AC3E}">
        <p14:creationId xmlns:p14="http://schemas.microsoft.com/office/powerpoint/2010/main" val="165828103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1" y="169574"/>
            <a:ext cx="6525490" cy="3056286"/>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txBody>
          <a:bodyPr wrap="square">
            <a:spAutoFit/>
          </a:bodyPr>
          <a:lstStyle/>
          <a:p>
            <a:pPr marR="0" lvl="0" algn="ctr">
              <a:lnSpc>
                <a:spcPct val="107000"/>
              </a:lnSpc>
              <a:spcBef>
                <a:spcPts val="0"/>
              </a:spcBef>
              <a:spcAft>
                <a:spcPts val="0"/>
              </a:spcAft>
            </a:pPr>
            <a:r>
              <a:rPr lang="en-US" sz="3600" b="1" dirty="0">
                <a:effectLst/>
                <a:latin typeface="Tempus Sans ITC" panose="04020404030D07020202" pitchFamily="82" charset="0"/>
                <a:ea typeface="Calibri" panose="020F0502020204030204" pitchFamily="34" charset="0"/>
                <a:cs typeface="Times New Roman" panose="02020603050405020304" pitchFamily="18" charset="0"/>
              </a:rPr>
              <a:t>God serves us – kneels before us, humbling himself and extending his hand of grace to us. </a:t>
            </a:r>
          </a:p>
          <a:p>
            <a:pPr marR="0" lvl="0" algn="ctr">
              <a:lnSpc>
                <a:spcPct val="107000"/>
              </a:lnSpc>
              <a:spcBef>
                <a:spcPts val="0"/>
              </a:spcBef>
              <a:spcAft>
                <a:spcPts val="0"/>
              </a:spcAft>
            </a:pPr>
            <a:r>
              <a:rPr lang="en-US" sz="3600" b="1" dirty="0">
                <a:effectLst/>
                <a:latin typeface="Tempus Sans ITC" panose="04020404030D07020202" pitchFamily="82" charset="0"/>
                <a:ea typeface="Calibri" panose="020F0502020204030204" pitchFamily="34" charset="0"/>
                <a:cs typeface="Times New Roman" panose="02020603050405020304" pitchFamily="18" charset="0"/>
              </a:rPr>
              <a:t>He comes with every gift of life, love and goodness.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04709" y="0"/>
            <a:ext cx="5687291" cy="6836013"/>
          </a:xfrm>
          <a:prstGeom prst="rect">
            <a:avLst/>
          </a:prstGeom>
          <a:ln>
            <a:noFill/>
          </a:ln>
          <a:effectLst>
            <a:softEdge rad="112500"/>
          </a:effectLst>
        </p:spPr>
      </p:pic>
      <p:sp>
        <p:nvSpPr>
          <p:cNvPr id="4" name="Rectangle 3"/>
          <p:cNvSpPr/>
          <p:nvPr/>
        </p:nvSpPr>
        <p:spPr>
          <a:xfrm>
            <a:off x="-20781" y="3560022"/>
            <a:ext cx="6546271" cy="3046603"/>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txBody>
          <a:bodyPr wrap="square">
            <a:spAutoFit/>
          </a:bodyPr>
          <a:lstStyle/>
          <a:p>
            <a:pPr marR="0" lvl="0" algn="ctr">
              <a:lnSpc>
                <a:spcPct val="107000"/>
              </a:lnSpc>
              <a:spcBef>
                <a:spcPts val="0"/>
              </a:spcBef>
              <a:spcAft>
                <a:spcPts val="0"/>
              </a:spcAft>
            </a:pPr>
            <a:r>
              <a:rPr lang="en-US" sz="3600" b="1" dirty="0">
                <a:effectLst/>
                <a:latin typeface="Tempus Sans ITC" panose="04020404030D07020202" pitchFamily="82" charset="0"/>
                <a:ea typeface="Calibri" panose="020F0502020204030204" pitchFamily="34" charset="0"/>
                <a:cs typeface="Times New Roman" panose="02020603050405020304" pitchFamily="18" charset="0"/>
              </a:rPr>
              <a:t>Are you humble, (like God) to receive them?  Our response is to receive these words in faith – receive the blessing and do something.</a:t>
            </a:r>
          </a:p>
        </p:txBody>
      </p:sp>
      <p:sp>
        <p:nvSpPr>
          <p:cNvPr id="5" name="Rectangle 4"/>
          <p:cNvSpPr/>
          <p:nvPr/>
        </p:nvSpPr>
        <p:spPr>
          <a:xfrm>
            <a:off x="6611447" y="5406296"/>
            <a:ext cx="5580553" cy="1200329"/>
          </a:xfrm>
          <a:prstGeom prst="rect">
            <a:avLst/>
          </a:prstGeom>
          <a:ln>
            <a:noFill/>
            <a:prstDash val="solid"/>
          </a:ln>
          <a:effectLst>
            <a:outerShdw blurRad="50800" dist="50800" dir="5400000" algn="ctr" rotWithShape="0">
              <a:schemeClr val="bg1"/>
            </a:outerShdw>
          </a:effectLst>
          <a:extLst>
            <a:ext uri="{91240B29-F687-4F45-9708-019B960494DF}">
              <a14:hiddenLine xmlns:a14="http://schemas.microsoft.com/office/drawing/2010/main">
                <a:solidFill>
                  <a:schemeClr val="tx1"/>
                </a:solidFill>
                <a:prstDash val="solid"/>
              </a14:hiddenLine>
            </a:ext>
          </a:extLst>
        </p:spPr>
        <p:txBody>
          <a:bodyPr wrap="square">
            <a:spAutoFit/>
          </a:bodyPr>
          <a:lstStyle/>
          <a:p>
            <a:pPr algn="ctr"/>
            <a:r>
              <a:rPr lang="en-US" sz="3600" dirty="0">
                <a:effectLst>
                  <a:glow rad="228600">
                    <a:schemeClr val="accent2">
                      <a:satMod val="175000"/>
                      <a:alpha val="40000"/>
                    </a:schemeClr>
                  </a:glow>
                </a:effectLst>
                <a:latin typeface="Times New Roman" panose="02020603050405020304" pitchFamily="18" charset="0"/>
                <a:ea typeface="Calibri" panose="020F0502020204030204" pitchFamily="34" charset="0"/>
              </a:rPr>
              <a:t>WE HAVE TO PUT IT INTO ACTION</a:t>
            </a:r>
            <a:r>
              <a:rPr lang="en-US" dirty="0">
                <a:effectLst>
                  <a:glow rad="228600">
                    <a:schemeClr val="accent2">
                      <a:satMod val="175000"/>
                      <a:alpha val="40000"/>
                    </a:schemeClr>
                  </a:glow>
                </a:effectLst>
                <a:latin typeface="Times New Roman" panose="02020603050405020304" pitchFamily="18" charset="0"/>
                <a:ea typeface="Calibri" panose="020F0502020204030204" pitchFamily="34" charset="0"/>
              </a:rPr>
              <a:t>.</a:t>
            </a:r>
            <a:endParaRPr lang="en-US" dirty="0">
              <a:effectLst>
                <a:glow rad="228600">
                  <a:schemeClr val="accent2">
                    <a:satMod val="175000"/>
                    <a:alpha val="40000"/>
                  </a:schemeClr>
                </a:glow>
              </a:effectLst>
            </a:endParaRPr>
          </a:p>
        </p:txBody>
      </p:sp>
      <p:sp>
        <p:nvSpPr>
          <p:cNvPr id="6" name="Rectangle 5"/>
          <p:cNvSpPr/>
          <p:nvPr/>
        </p:nvSpPr>
        <p:spPr>
          <a:xfrm>
            <a:off x="6525490" y="1368396"/>
            <a:ext cx="5590309" cy="3714928"/>
          </a:xfrm>
          <a:prstGeom prst="rect">
            <a:avLst/>
          </a:prstGeom>
        </p:spPr>
        <p:txBody>
          <a:bodyPr wrap="square">
            <a:spAutoFit/>
          </a:bodyPr>
          <a:lstStyle/>
          <a:p>
            <a:pPr marR="0" lvl="0" algn="ctr">
              <a:lnSpc>
                <a:spcPct val="107000"/>
              </a:lnSpc>
              <a:spcBef>
                <a:spcPts val="0"/>
              </a:spcBef>
              <a:spcAft>
                <a:spcPts val="0"/>
              </a:spcAft>
            </a:pPr>
            <a:r>
              <a:rPr lang="en-US" sz="4000" b="1" dirty="0">
                <a:solidFill>
                  <a:schemeClr val="bg1"/>
                </a:solidFill>
                <a:effectLst/>
                <a:latin typeface="MV Boli" panose="02000500030200090000" pitchFamily="2" charset="0"/>
                <a:ea typeface="Calibri" panose="020F0502020204030204" pitchFamily="34" charset="0"/>
                <a:cs typeface="MV Boli" panose="02000500030200090000" pitchFamily="2" charset="0"/>
              </a:rPr>
              <a:t>“</a:t>
            </a:r>
            <a:r>
              <a:rPr lang="en-US" sz="3600" b="1" dirty="0">
                <a:solidFill>
                  <a:schemeClr val="bg1"/>
                </a:solidFill>
                <a:effectLst/>
                <a:latin typeface="MV Boli" panose="02000500030200090000" pitchFamily="2" charset="0"/>
                <a:ea typeface="Calibri" panose="020F0502020204030204" pitchFamily="34" charset="0"/>
                <a:cs typeface="MV Boli" panose="02000500030200090000" pitchFamily="2" charset="0"/>
              </a:rPr>
              <a:t>If God blesses then why am I anxious, </a:t>
            </a:r>
          </a:p>
          <a:p>
            <a:pPr marR="0" lvl="0" algn="ctr">
              <a:lnSpc>
                <a:spcPct val="107000"/>
              </a:lnSpc>
              <a:spcBef>
                <a:spcPts val="0"/>
              </a:spcBef>
              <a:spcAft>
                <a:spcPts val="0"/>
              </a:spcAft>
            </a:pPr>
            <a:r>
              <a:rPr lang="en-US" sz="3600" b="1" dirty="0">
                <a:solidFill>
                  <a:schemeClr val="bg1"/>
                </a:solidFill>
                <a:effectLst/>
                <a:latin typeface="MV Boli" panose="02000500030200090000" pitchFamily="2" charset="0"/>
                <a:ea typeface="Calibri" panose="020F0502020204030204" pitchFamily="34" charset="0"/>
                <a:cs typeface="MV Boli" panose="02000500030200090000" pitchFamily="2" charset="0"/>
              </a:rPr>
              <a:t>why do I think wrongly, where are my possessions?  </a:t>
            </a:r>
          </a:p>
          <a:p>
            <a:pPr marR="0" lvl="0" algn="ctr">
              <a:lnSpc>
                <a:spcPct val="107000"/>
              </a:lnSpc>
              <a:spcBef>
                <a:spcPts val="0"/>
              </a:spcBef>
              <a:spcAft>
                <a:spcPts val="0"/>
              </a:spcAft>
            </a:pPr>
            <a:r>
              <a:rPr lang="en-US" sz="3600" b="1" dirty="0">
                <a:solidFill>
                  <a:schemeClr val="bg1"/>
                </a:solidFill>
                <a:effectLst/>
                <a:latin typeface="MV Boli" panose="02000500030200090000" pitchFamily="2" charset="0"/>
                <a:ea typeface="Calibri" panose="020F0502020204030204" pitchFamily="34" charset="0"/>
                <a:cs typeface="MV Boli" panose="02000500030200090000" pitchFamily="2" charset="0"/>
              </a:rPr>
              <a:t>I don’t feel blessed”</a:t>
            </a:r>
          </a:p>
        </p:txBody>
      </p:sp>
    </p:spTree>
    <p:extLst>
      <p:ext uri="{BB962C8B-B14F-4D97-AF65-F5344CB8AC3E}">
        <p14:creationId xmlns:p14="http://schemas.microsoft.com/office/powerpoint/2010/main" val="20699596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1283973">
            <a:off x="1279033" y="611887"/>
            <a:ext cx="9509863" cy="5295617"/>
          </a:xfrm>
          <a:prstGeom prst="rect">
            <a:avLst/>
          </a:prstGeom>
          <a:solidFill>
            <a:schemeClr val="accent5">
              <a:lumMod val="50000"/>
            </a:schemeClr>
          </a:solidFill>
          <a:effectLst>
            <a:outerShdw blurRad="50800" dist="50800" dir="5400000" algn="ctr" rotWithShape="0">
              <a:schemeClr val="bg1"/>
            </a:outerShdw>
          </a:effectLst>
        </p:spPr>
        <p:txBody>
          <a:bodyPr wrap="square">
            <a:spAutoFit/>
          </a:bodyPr>
          <a:lstStyle/>
          <a:p>
            <a:pPr marR="0" lvl="0" algn="ctr">
              <a:lnSpc>
                <a:spcPct val="107000"/>
              </a:lnSpc>
              <a:spcBef>
                <a:spcPts val="0"/>
              </a:spcBef>
              <a:spcAft>
                <a:spcPts val="0"/>
              </a:spcAft>
            </a:pPr>
            <a:r>
              <a:rPr lang="en-US" sz="4400" b="1" dirty="0">
                <a:effectLst/>
                <a:latin typeface="Tempus Sans ITC" panose="04020404030D07020202" pitchFamily="82" charset="0"/>
                <a:ea typeface="Calibri" panose="020F0502020204030204" pitchFamily="34" charset="0"/>
                <a:cs typeface="Times New Roman" panose="02020603050405020304" pitchFamily="18" charset="0"/>
              </a:rPr>
              <a:t>The </a:t>
            </a:r>
            <a:r>
              <a:rPr lang="en-US" sz="4400" b="1" dirty="0">
                <a:solidFill>
                  <a:srgbClr val="FFFF00"/>
                </a:solidFill>
                <a:effectLst/>
                <a:latin typeface="Tempus Sans ITC" panose="04020404030D07020202" pitchFamily="82" charset="0"/>
                <a:ea typeface="Calibri" panose="020F0502020204030204" pitchFamily="34" charset="0"/>
                <a:cs typeface="Times New Roman" panose="02020603050405020304" pitchFamily="18" charset="0"/>
              </a:rPr>
              <a:t>Lord</a:t>
            </a:r>
            <a:r>
              <a:rPr lang="en-US" sz="4400" b="1" dirty="0">
                <a:effectLst/>
                <a:latin typeface="Tempus Sans ITC" panose="04020404030D07020202" pitchFamily="82" charset="0"/>
                <a:ea typeface="Calibri" panose="020F0502020204030204" pitchFamily="34" charset="0"/>
                <a:cs typeface="Times New Roman" panose="02020603050405020304" pitchFamily="18" charset="0"/>
              </a:rPr>
              <a:t> </a:t>
            </a:r>
            <a:r>
              <a:rPr lang="en-US" sz="6600" b="1" dirty="0">
                <a:solidFill>
                  <a:srgbClr val="FF0000"/>
                </a:solidFill>
                <a:latin typeface="Belwe Cn BT" panose="02060806050305020504" pitchFamily="18" charset="0"/>
                <a:ea typeface="Calibri" panose="020F0502020204030204" pitchFamily="34" charset="0"/>
                <a:cs typeface="Times New Roman" panose="02020603050405020304" pitchFamily="18" charset="0"/>
              </a:rPr>
              <a:t>Bless</a:t>
            </a:r>
            <a:r>
              <a:rPr lang="en-US" sz="4400" b="1" dirty="0">
                <a:effectLst/>
                <a:latin typeface="Tempus Sans ITC" panose="04020404030D07020202" pitchFamily="82" charset="0"/>
                <a:ea typeface="Calibri" panose="020F0502020204030204" pitchFamily="34" charset="0"/>
                <a:cs typeface="Times New Roman" panose="02020603050405020304" pitchFamily="18" charset="0"/>
              </a:rPr>
              <a:t> you and </a:t>
            </a:r>
            <a:r>
              <a:rPr lang="en-US" sz="6000" b="1" dirty="0">
                <a:solidFill>
                  <a:schemeClr val="accent6">
                    <a:lumMod val="60000"/>
                    <a:lumOff val="40000"/>
                  </a:schemeClr>
                </a:solidFill>
                <a:effectLst/>
                <a:latin typeface="Papyrus" panose="03070502060502030205" pitchFamily="66" charset="0"/>
                <a:ea typeface="Calibri" panose="020F0502020204030204" pitchFamily="34" charset="0"/>
                <a:cs typeface="Times New Roman" panose="02020603050405020304" pitchFamily="18" charset="0"/>
              </a:rPr>
              <a:t>keep</a:t>
            </a:r>
            <a:r>
              <a:rPr lang="en-US" sz="4400" b="1" dirty="0">
                <a:effectLst/>
                <a:latin typeface="Tempus Sans ITC" panose="04020404030D07020202" pitchFamily="82" charset="0"/>
                <a:ea typeface="Calibri" panose="020F0502020204030204" pitchFamily="34" charset="0"/>
                <a:cs typeface="Times New Roman" panose="02020603050405020304" pitchFamily="18" charset="0"/>
              </a:rPr>
              <a:t> you; the </a:t>
            </a:r>
            <a:r>
              <a:rPr lang="en-US" sz="4400" b="1" dirty="0">
                <a:solidFill>
                  <a:srgbClr val="FFFF00"/>
                </a:solidFill>
                <a:effectLst/>
                <a:latin typeface="Tempus Sans ITC" panose="04020404030D07020202" pitchFamily="82" charset="0"/>
                <a:ea typeface="Calibri" panose="020F0502020204030204" pitchFamily="34" charset="0"/>
                <a:cs typeface="Times New Roman" panose="02020603050405020304" pitchFamily="18" charset="0"/>
              </a:rPr>
              <a:t>Lord</a:t>
            </a:r>
            <a:r>
              <a:rPr lang="en-US" sz="4400" b="1" dirty="0">
                <a:effectLst/>
                <a:latin typeface="Tempus Sans ITC" panose="04020404030D07020202" pitchFamily="82" charset="0"/>
                <a:ea typeface="Calibri" panose="020F0502020204030204" pitchFamily="34" charset="0"/>
                <a:cs typeface="Times New Roman" panose="02020603050405020304" pitchFamily="18" charset="0"/>
              </a:rPr>
              <a:t> </a:t>
            </a:r>
            <a:r>
              <a:rPr lang="en-US" sz="4400" b="1" dirty="0">
                <a:solidFill>
                  <a:srgbClr val="FFC000"/>
                </a:solidFill>
                <a:effectLst/>
                <a:latin typeface="Tempus Sans ITC" panose="04020404030D07020202" pitchFamily="82" charset="0"/>
                <a:ea typeface="Calibri" panose="020F0502020204030204" pitchFamily="34" charset="0"/>
                <a:cs typeface="Times New Roman" panose="02020603050405020304" pitchFamily="18" charset="0"/>
              </a:rPr>
              <a:t>make his face </a:t>
            </a:r>
            <a:r>
              <a:rPr lang="en-US" sz="4400" b="1" dirty="0">
                <a:effectLst/>
                <a:latin typeface="Tempus Sans ITC" panose="04020404030D07020202" pitchFamily="82" charset="0"/>
                <a:ea typeface="Calibri" panose="020F0502020204030204" pitchFamily="34" charset="0"/>
                <a:cs typeface="Times New Roman" panose="02020603050405020304" pitchFamily="18" charset="0"/>
              </a:rPr>
              <a:t>to </a:t>
            </a:r>
            <a:r>
              <a:rPr lang="en-US" sz="7200" b="1" dirty="0">
                <a:solidFill>
                  <a:srgbClr val="FFFF00"/>
                </a:solidFill>
                <a:effectLst/>
                <a:latin typeface="Colonna MT" panose="04020805060202030203" pitchFamily="82" charset="0"/>
                <a:ea typeface="Calibri" panose="020F0502020204030204" pitchFamily="34" charset="0"/>
                <a:cs typeface="Times New Roman" panose="02020603050405020304" pitchFamily="18" charset="0"/>
              </a:rPr>
              <a:t>shine</a:t>
            </a:r>
            <a:r>
              <a:rPr lang="en-US" sz="4400" b="1" dirty="0">
                <a:effectLst/>
                <a:latin typeface="Tempus Sans ITC" panose="04020404030D07020202" pitchFamily="82" charset="0"/>
                <a:ea typeface="Calibri" panose="020F0502020204030204" pitchFamily="34" charset="0"/>
                <a:cs typeface="Times New Roman" panose="02020603050405020304" pitchFamily="18" charset="0"/>
              </a:rPr>
              <a:t> upon you and </a:t>
            </a:r>
            <a:r>
              <a:rPr lang="en-US" sz="5400" b="1" dirty="0">
                <a:solidFill>
                  <a:schemeClr val="accent1">
                    <a:lumMod val="60000"/>
                    <a:lumOff val="40000"/>
                  </a:schemeClr>
                </a:solidFill>
                <a:effectLst/>
                <a:latin typeface="Harrington" panose="04040505050A02020702" pitchFamily="82" charset="0"/>
                <a:ea typeface="Calibri" panose="020F0502020204030204" pitchFamily="34" charset="0"/>
                <a:cs typeface="Times New Roman" panose="02020603050405020304" pitchFamily="18" charset="0"/>
              </a:rPr>
              <a:t>be gracious </a:t>
            </a:r>
            <a:r>
              <a:rPr lang="en-US" sz="4400" b="1" dirty="0">
                <a:effectLst/>
                <a:latin typeface="Tempus Sans ITC" panose="04020404030D07020202" pitchFamily="82" charset="0"/>
                <a:ea typeface="Calibri" panose="020F0502020204030204" pitchFamily="34" charset="0"/>
                <a:cs typeface="Times New Roman" panose="02020603050405020304" pitchFamily="18" charset="0"/>
              </a:rPr>
              <a:t>to you, the </a:t>
            </a:r>
            <a:r>
              <a:rPr lang="en-US" sz="4400" b="1" dirty="0">
                <a:solidFill>
                  <a:srgbClr val="FFFF00"/>
                </a:solidFill>
                <a:effectLst/>
                <a:latin typeface="Tempus Sans ITC" panose="04020404030D07020202" pitchFamily="82" charset="0"/>
                <a:ea typeface="Calibri" panose="020F0502020204030204" pitchFamily="34" charset="0"/>
                <a:cs typeface="Times New Roman" panose="02020603050405020304" pitchFamily="18" charset="0"/>
              </a:rPr>
              <a:t>Lord</a:t>
            </a:r>
            <a:r>
              <a:rPr lang="en-US" sz="4400" b="1" dirty="0">
                <a:effectLst/>
                <a:latin typeface="Tempus Sans ITC" panose="04020404030D07020202" pitchFamily="82" charset="0"/>
                <a:ea typeface="Calibri" panose="020F0502020204030204" pitchFamily="34" charset="0"/>
                <a:cs typeface="Times New Roman" panose="02020603050405020304" pitchFamily="18" charset="0"/>
              </a:rPr>
              <a:t> </a:t>
            </a:r>
            <a:r>
              <a:rPr lang="en-US" sz="4400" b="1" dirty="0">
                <a:solidFill>
                  <a:schemeClr val="accent2">
                    <a:lumMod val="60000"/>
                    <a:lumOff val="40000"/>
                  </a:schemeClr>
                </a:solidFill>
                <a:effectLst/>
                <a:latin typeface="MV Boli" panose="02000500030200090000" pitchFamily="2" charset="0"/>
                <a:ea typeface="Calibri" panose="020F0502020204030204" pitchFamily="34" charset="0"/>
                <a:cs typeface="MV Boli" panose="02000500030200090000" pitchFamily="2" charset="0"/>
              </a:rPr>
              <a:t>turn his face</a:t>
            </a:r>
            <a:r>
              <a:rPr lang="en-US" sz="4400" b="1" dirty="0">
                <a:effectLst/>
                <a:latin typeface="Tempus Sans ITC" panose="04020404030D07020202" pitchFamily="82" charset="0"/>
                <a:ea typeface="Calibri" panose="020F0502020204030204" pitchFamily="34" charset="0"/>
                <a:cs typeface="Times New Roman" panose="02020603050405020304" pitchFamily="18" charset="0"/>
              </a:rPr>
              <a:t> toward you and give you </a:t>
            </a:r>
            <a:r>
              <a:rPr lang="en-US" sz="8000" b="1" dirty="0">
                <a:solidFill>
                  <a:srgbClr val="FFFF00"/>
                </a:solidFill>
                <a:effectLst/>
                <a:latin typeface="Old English Text MT" panose="03040902040508030806" pitchFamily="66" charset="0"/>
                <a:ea typeface="Calibri" panose="020F0502020204030204" pitchFamily="34" charset="0"/>
                <a:cs typeface="Times New Roman" panose="02020603050405020304" pitchFamily="18" charset="0"/>
              </a:rPr>
              <a:t>peace.</a:t>
            </a:r>
          </a:p>
        </p:txBody>
      </p:sp>
    </p:spTree>
    <p:extLst>
      <p:ext uri="{BB962C8B-B14F-4D97-AF65-F5344CB8AC3E}">
        <p14:creationId xmlns:p14="http://schemas.microsoft.com/office/powerpoint/2010/main" val="211935916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99632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35718"/>
            <a:ext cx="12192000" cy="750975"/>
          </a:xfrm>
          <a:prstGeom prst="rect">
            <a:avLst/>
          </a:prstGeom>
        </p:spPr>
        <p:txBody>
          <a:bodyPr wrap="square">
            <a:spAutoFit/>
          </a:bodyPr>
          <a:lstStyle/>
          <a:p>
            <a:pPr marR="0" lvl="0" algn="ctr">
              <a:lnSpc>
                <a:spcPct val="107000"/>
              </a:lnSpc>
              <a:spcBef>
                <a:spcPts val="0"/>
              </a:spcBef>
              <a:spcAft>
                <a:spcPts val="0"/>
              </a:spcAft>
            </a:pPr>
            <a:r>
              <a:rPr lang="en-US" sz="4000" b="1" dirty="0">
                <a:effectLst/>
                <a:latin typeface="Papyrus" panose="03070502060502030205" pitchFamily="66" charset="0"/>
                <a:ea typeface="Calibri" panose="020F0502020204030204" pitchFamily="34" charset="0"/>
                <a:cs typeface="Times New Roman" panose="02020603050405020304" pitchFamily="18" charset="0"/>
              </a:rPr>
              <a:t>Three Keys to understanding the Old Testament </a:t>
            </a:r>
          </a:p>
        </p:txBody>
      </p:sp>
      <p:sp>
        <p:nvSpPr>
          <p:cNvPr id="7" name="Rectangle 6"/>
          <p:cNvSpPr/>
          <p:nvPr/>
        </p:nvSpPr>
        <p:spPr>
          <a:xfrm>
            <a:off x="706504" y="1338157"/>
            <a:ext cx="10553069" cy="708143"/>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txBody>
          <a:bodyPr wrap="square">
            <a:spAutoFit/>
          </a:bodyPr>
          <a:lstStyle/>
          <a:p>
            <a:pPr marR="0" lvl="0" algn="ctr">
              <a:lnSpc>
                <a:spcPct val="107000"/>
              </a:lnSpc>
              <a:spcBef>
                <a:spcPts val="0"/>
              </a:spcBef>
              <a:spcAft>
                <a:spcPts val="0"/>
              </a:spcAft>
            </a:pPr>
            <a:r>
              <a:rPr lang="en-US" sz="4000" dirty="0">
                <a:effectLst/>
                <a:latin typeface="Alibi" panose="00000400000000000000" pitchFamily="2" charset="0"/>
                <a:ea typeface="Calibri" panose="020F0502020204030204" pitchFamily="34" charset="0"/>
                <a:cs typeface="Times New Roman" panose="02020603050405020304" pitchFamily="18" charset="0"/>
              </a:rPr>
              <a:t>Where is the Golden Rule in this passage?</a:t>
            </a:r>
          </a:p>
        </p:txBody>
      </p:sp>
      <p:sp>
        <p:nvSpPr>
          <p:cNvPr id="10" name="Rectangle 9"/>
          <p:cNvSpPr/>
          <p:nvPr/>
        </p:nvSpPr>
        <p:spPr>
          <a:xfrm rot="16200000">
            <a:off x="-1954637" y="3041331"/>
            <a:ext cx="4660250" cy="750975"/>
          </a:xfrm>
          <a:prstGeom prst="rect">
            <a:avLst/>
          </a:prstGeom>
        </p:spPr>
        <p:txBody>
          <a:bodyPr wrap="none">
            <a:spAutoFit/>
          </a:bodyPr>
          <a:lstStyle/>
          <a:p>
            <a:pPr marR="0" lvl="0" algn="ctr">
              <a:lnSpc>
                <a:spcPct val="107000"/>
              </a:lnSpc>
              <a:spcBef>
                <a:spcPts val="0"/>
              </a:spcBef>
              <a:spcAft>
                <a:spcPts val="0"/>
              </a:spcAft>
            </a:pPr>
            <a:r>
              <a:rPr lang="en-US" sz="4000" b="1" dirty="0">
                <a:solidFill>
                  <a:srgbClr val="FFFF00"/>
                </a:solidFill>
                <a:effectLst/>
                <a:latin typeface="Papyrus" panose="03070502060502030205" pitchFamily="66" charset="0"/>
                <a:ea typeface="Calibri" panose="020F0502020204030204" pitchFamily="34" charset="0"/>
                <a:cs typeface="Times New Roman" panose="02020603050405020304" pitchFamily="18" charset="0"/>
              </a:rPr>
              <a:t>3 Questions to Ask</a:t>
            </a:r>
            <a:endParaRPr lang="en-US" sz="4000" dirty="0">
              <a:solidFill>
                <a:srgbClr val="FFFF00"/>
              </a:solidFill>
              <a:effectLst/>
              <a:latin typeface="Papyrus" panose="03070502060502030205" pitchFamily="66" charset="0"/>
              <a:ea typeface="Calibri" panose="020F0502020204030204" pitchFamily="34" charset="0"/>
              <a:cs typeface="Times New Roman" panose="02020603050405020304" pitchFamily="18" charset="0"/>
            </a:endParaRPr>
          </a:p>
        </p:txBody>
      </p:sp>
      <p:sp>
        <p:nvSpPr>
          <p:cNvPr id="11" name="Rectangle 10"/>
          <p:cNvSpPr/>
          <p:nvPr/>
        </p:nvSpPr>
        <p:spPr>
          <a:xfrm rot="5400000">
            <a:off x="9486386" y="2936746"/>
            <a:ext cx="4660250" cy="750975"/>
          </a:xfrm>
          <a:prstGeom prst="rect">
            <a:avLst/>
          </a:prstGeom>
        </p:spPr>
        <p:txBody>
          <a:bodyPr wrap="none">
            <a:spAutoFit/>
          </a:bodyPr>
          <a:lstStyle/>
          <a:p>
            <a:pPr marR="0" lvl="0" algn="ctr">
              <a:lnSpc>
                <a:spcPct val="107000"/>
              </a:lnSpc>
              <a:spcBef>
                <a:spcPts val="0"/>
              </a:spcBef>
              <a:spcAft>
                <a:spcPts val="0"/>
              </a:spcAft>
            </a:pPr>
            <a:r>
              <a:rPr lang="en-US" sz="4000" b="1" dirty="0">
                <a:solidFill>
                  <a:srgbClr val="FFFF00"/>
                </a:solidFill>
                <a:effectLst/>
                <a:latin typeface="Papyrus" panose="03070502060502030205" pitchFamily="66" charset="0"/>
                <a:ea typeface="Calibri" panose="020F0502020204030204" pitchFamily="34" charset="0"/>
                <a:cs typeface="Times New Roman" panose="02020603050405020304" pitchFamily="18" charset="0"/>
              </a:rPr>
              <a:t>3 Questions to Ask</a:t>
            </a:r>
            <a:endParaRPr lang="en-US" sz="4000" dirty="0">
              <a:solidFill>
                <a:srgbClr val="FFFF00"/>
              </a:solidFill>
              <a:effectLst/>
              <a:latin typeface="Papyrus" panose="03070502060502030205" pitchFamily="66" charset="0"/>
              <a:ea typeface="Calibri" panose="020F0502020204030204" pitchFamily="34" charset="0"/>
              <a:cs typeface="Times New Roman" panose="02020603050405020304" pitchFamily="18" charset="0"/>
            </a:endParaRPr>
          </a:p>
        </p:txBody>
      </p:sp>
      <p:cxnSp>
        <p:nvCxnSpPr>
          <p:cNvPr id="13" name="Straight Connector 12"/>
          <p:cNvCxnSpPr/>
          <p:nvPr/>
        </p:nvCxnSpPr>
        <p:spPr>
          <a:xfrm>
            <a:off x="750976" y="1086693"/>
            <a:ext cx="0" cy="54595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68215" y="1086693"/>
            <a:ext cx="10055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395363" y="1032058"/>
            <a:ext cx="0" cy="54595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886767" y="5838387"/>
            <a:ext cx="10372805" cy="707886"/>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txBody>
          <a:bodyPr wrap="square">
            <a:spAutoFit/>
          </a:bodyPr>
          <a:lstStyle/>
          <a:p>
            <a:pPr algn="ctr"/>
            <a:r>
              <a:rPr lang="en-US" sz="4000" dirty="0">
                <a:effectLst/>
                <a:latin typeface="Alibi" panose="00000400000000000000" pitchFamily="2" charset="0"/>
                <a:ea typeface="Calibri" panose="020F0502020204030204" pitchFamily="34" charset="0"/>
              </a:rPr>
              <a:t>Matthew 7:12 </a:t>
            </a:r>
            <a:endParaRPr lang="en-US" sz="4000" dirty="0">
              <a:latin typeface="Alibi" panose="00000400000000000000" pitchFamily="2" charset="0"/>
            </a:endParaRPr>
          </a:p>
        </p:txBody>
      </p:sp>
      <p:sp>
        <p:nvSpPr>
          <p:cNvPr id="19" name="Rectangle 18"/>
          <p:cNvSpPr/>
          <p:nvPr/>
        </p:nvSpPr>
        <p:spPr>
          <a:xfrm>
            <a:off x="774398" y="2755036"/>
            <a:ext cx="10553069" cy="2068259"/>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txBody>
          <a:bodyPr wrap="square">
            <a:spAutoFit/>
          </a:bodyPr>
          <a:lstStyle/>
          <a:p>
            <a:pPr marR="0" lvl="0" algn="ctr">
              <a:lnSpc>
                <a:spcPct val="107000"/>
              </a:lnSpc>
              <a:spcBef>
                <a:spcPts val="0"/>
              </a:spcBef>
              <a:spcAft>
                <a:spcPts val="0"/>
              </a:spcAft>
            </a:pPr>
            <a:r>
              <a:rPr lang="en-US" sz="4000" b="1" dirty="0">
                <a:effectLst/>
                <a:latin typeface="Candy Round BTN" panose="020F0604020102040306" pitchFamily="34" charset="0"/>
                <a:ea typeface="Calibri" panose="020F0502020204030204" pitchFamily="34" charset="0"/>
                <a:cs typeface="Times New Roman" panose="02020603050405020304" pitchFamily="18" charset="0"/>
              </a:rPr>
              <a:t>So in everything, do to others, what you </a:t>
            </a:r>
          </a:p>
          <a:p>
            <a:pPr marR="0" lvl="0" algn="ctr">
              <a:lnSpc>
                <a:spcPct val="107000"/>
              </a:lnSpc>
              <a:spcBef>
                <a:spcPts val="0"/>
              </a:spcBef>
              <a:spcAft>
                <a:spcPts val="0"/>
              </a:spcAft>
            </a:pPr>
            <a:r>
              <a:rPr lang="en-US" sz="4000" b="1" dirty="0">
                <a:effectLst/>
                <a:latin typeface="Candy Round BTN" panose="020F0604020102040306" pitchFamily="34" charset="0"/>
                <a:ea typeface="Calibri" panose="020F0502020204030204" pitchFamily="34" charset="0"/>
                <a:cs typeface="Times New Roman" panose="02020603050405020304" pitchFamily="18" charset="0"/>
              </a:rPr>
              <a:t>would have them do to you, for this </a:t>
            </a:r>
          </a:p>
          <a:p>
            <a:pPr marR="0" lvl="0" algn="ctr">
              <a:lnSpc>
                <a:spcPct val="107000"/>
              </a:lnSpc>
              <a:spcBef>
                <a:spcPts val="0"/>
              </a:spcBef>
              <a:spcAft>
                <a:spcPts val="0"/>
              </a:spcAft>
            </a:pPr>
            <a:r>
              <a:rPr lang="en-US" sz="4000" b="1" i="1" dirty="0">
                <a:solidFill>
                  <a:srgbClr val="FFFF00"/>
                </a:solidFill>
                <a:effectLst/>
                <a:latin typeface="Candy Round BTN" panose="020F0604020102040306" pitchFamily="34" charset="0"/>
                <a:ea typeface="Calibri" panose="020F0502020204030204" pitchFamily="34" charset="0"/>
                <a:cs typeface="Times New Roman" panose="02020603050405020304" pitchFamily="18" charset="0"/>
              </a:rPr>
              <a:t>sums up the Law and the Prophets.</a:t>
            </a:r>
          </a:p>
        </p:txBody>
      </p:sp>
    </p:spTree>
    <p:extLst>
      <p:ext uri="{BB962C8B-B14F-4D97-AF65-F5344CB8AC3E}">
        <p14:creationId xmlns:p14="http://schemas.microsoft.com/office/powerpoint/2010/main" val="329943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35718"/>
            <a:ext cx="12192000" cy="750975"/>
          </a:xfrm>
          <a:prstGeom prst="rect">
            <a:avLst/>
          </a:prstGeom>
        </p:spPr>
        <p:txBody>
          <a:bodyPr wrap="square">
            <a:spAutoFit/>
          </a:bodyPr>
          <a:lstStyle/>
          <a:p>
            <a:pPr marR="0" lvl="0" algn="ctr">
              <a:lnSpc>
                <a:spcPct val="107000"/>
              </a:lnSpc>
              <a:spcBef>
                <a:spcPts val="0"/>
              </a:spcBef>
              <a:spcAft>
                <a:spcPts val="0"/>
              </a:spcAft>
            </a:pPr>
            <a:r>
              <a:rPr lang="en-US" sz="4000" b="1" dirty="0">
                <a:effectLst/>
                <a:latin typeface="Papyrus" panose="03070502060502030205" pitchFamily="66" charset="0"/>
                <a:ea typeface="Calibri" panose="020F0502020204030204" pitchFamily="34" charset="0"/>
                <a:cs typeface="Times New Roman" panose="02020603050405020304" pitchFamily="18" charset="0"/>
              </a:rPr>
              <a:t>Three Keys to understanding the Old Testament </a:t>
            </a:r>
          </a:p>
        </p:txBody>
      </p:sp>
      <p:sp>
        <p:nvSpPr>
          <p:cNvPr id="5" name="Rectangle 4"/>
          <p:cNvSpPr/>
          <p:nvPr/>
        </p:nvSpPr>
        <p:spPr>
          <a:xfrm>
            <a:off x="706504" y="1338157"/>
            <a:ext cx="10553069" cy="708143"/>
          </a:xfrm>
          <a:prstGeom prst="rect">
            <a:avLst/>
          </a:prstGeom>
        </p:spPr>
        <p:txBody>
          <a:bodyPr wrap="square">
            <a:spAutoFit/>
          </a:bodyPr>
          <a:lstStyle/>
          <a:p>
            <a:pPr marR="0" lvl="0" algn="ctr">
              <a:lnSpc>
                <a:spcPct val="107000"/>
              </a:lnSpc>
              <a:spcBef>
                <a:spcPts val="0"/>
              </a:spcBef>
              <a:spcAft>
                <a:spcPts val="0"/>
              </a:spcAft>
            </a:pPr>
            <a:r>
              <a:rPr lang="en-US" sz="4000" dirty="0">
                <a:effectLst/>
                <a:latin typeface="Alibi" panose="00000400000000000000" pitchFamily="2" charset="0"/>
                <a:ea typeface="Calibri" panose="020F0502020204030204" pitchFamily="34" charset="0"/>
                <a:cs typeface="Times New Roman" panose="02020603050405020304" pitchFamily="18" charset="0"/>
              </a:rPr>
              <a:t>How does this teach me to love?</a:t>
            </a:r>
            <a:r>
              <a:rPr lang="en-US" sz="4000" dirty="0">
                <a:effectLst/>
                <a:latin typeface="Alibi" panose="00000400000000000000" pitchFamily="2" charset="0"/>
                <a:ea typeface="Calibri" panose="020F0502020204030204" pitchFamily="34" charset="0"/>
              </a:rPr>
              <a:t> </a:t>
            </a:r>
            <a:endParaRPr lang="en-US" sz="4000" dirty="0">
              <a:latin typeface="Alibi" panose="00000400000000000000" pitchFamily="2" charset="0"/>
            </a:endParaRPr>
          </a:p>
        </p:txBody>
      </p:sp>
      <p:sp>
        <p:nvSpPr>
          <p:cNvPr id="6" name="Rectangle 5"/>
          <p:cNvSpPr/>
          <p:nvPr/>
        </p:nvSpPr>
        <p:spPr>
          <a:xfrm rot="16200000">
            <a:off x="-1954637" y="3041331"/>
            <a:ext cx="4660250" cy="750975"/>
          </a:xfrm>
          <a:prstGeom prst="rect">
            <a:avLst/>
          </a:prstGeom>
        </p:spPr>
        <p:txBody>
          <a:bodyPr wrap="none">
            <a:spAutoFit/>
          </a:bodyPr>
          <a:lstStyle/>
          <a:p>
            <a:pPr marR="0" lvl="0" algn="ctr">
              <a:lnSpc>
                <a:spcPct val="107000"/>
              </a:lnSpc>
              <a:spcBef>
                <a:spcPts val="0"/>
              </a:spcBef>
              <a:spcAft>
                <a:spcPts val="0"/>
              </a:spcAft>
            </a:pPr>
            <a:r>
              <a:rPr lang="en-US" sz="4000" b="1" dirty="0">
                <a:solidFill>
                  <a:srgbClr val="FFFF00"/>
                </a:solidFill>
                <a:effectLst/>
                <a:latin typeface="Papyrus" panose="03070502060502030205" pitchFamily="66" charset="0"/>
                <a:ea typeface="Calibri" panose="020F0502020204030204" pitchFamily="34" charset="0"/>
                <a:cs typeface="Times New Roman" panose="02020603050405020304" pitchFamily="18" charset="0"/>
              </a:rPr>
              <a:t>3 Questions to Ask</a:t>
            </a:r>
            <a:endParaRPr lang="en-US" sz="4000" dirty="0">
              <a:solidFill>
                <a:srgbClr val="FFFF00"/>
              </a:solidFill>
              <a:effectLst/>
              <a:latin typeface="Papyrus" panose="03070502060502030205" pitchFamily="66" charset="0"/>
              <a:ea typeface="Calibri" panose="020F0502020204030204" pitchFamily="34" charset="0"/>
              <a:cs typeface="Times New Roman" panose="02020603050405020304" pitchFamily="18" charset="0"/>
            </a:endParaRPr>
          </a:p>
        </p:txBody>
      </p:sp>
      <p:sp>
        <p:nvSpPr>
          <p:cNvPr id="7" name="Rectangle 6"/>
          <p:cNvSpPr/>
          <p:nvPr/>
        </p:nvSpPr>
        <p:spPr>
          <a:xfrm rot="5400000">
            <a:off x="9486386" y="2936746"/>
            <a:ext cx="4660250" cy="750975"/>
          </a:xfrm>
          <a:prstGeom prst="rect">
            <a:avLst/>
          </a:prstGeom>
        </p:spPr>
        <p:txBody>
          <a:bodyPr wrap="none">
            <a:spAutoFit/>
          </a:bodyPr>
          <a:lstStyle/>
          <a:p>
            <a:pPr marR="0" lvl="0" algn="ctr">
              <a:lnSpc>
                <a:spcPct val="107000"/>
              </a:lnSpc>
              <a:spcBef>
                <a:spcPts val="0"/>
              </a:spcBef>
              <a:spcAft>
                <a:spcPts val="0"/>
              </a:spcAft>
            </a:pPr>
            <a:r>
              <a:rPr lang="en-US" sz="4000" b="1" dirty="0">
                <a:solidFill>
                  <a:srgbClr val="FFFF00"/>
                </a:solidFill>
                <a:effectLst/>
                <a:latin typeface="Papyrus" panose="03070502060502030205" pitchFamily="66" charset="0"/>
                <a:ea typeface="Calibri" panose="020F0502020204030204" pitchFamily="34" charset="0"/>
                <a:cs typeface="Times New Roman" panose="02020603050405020304" pitchFamily="18" charset="0"/>
              </a:rPr>
              <a:t>3 Questions to Ask</a:t>
            </a:r>
            <a:endParaRPr lang="en-US" sz="4000" dirty="0">
              <a:solidFill>
                <a:srgbClr val="FFFF00"/>
              </a:solidFill>
              <a:effectLst/>
              <a:latin typeface="Papyrus" panose="03070502060502030205" pitchFamily="66" charset="0"/>
              <a:ea typeface="Calibri" panose="020F0502020204030204" pitchFamily="34" charset="0"/>
              <a:cs typeface="Times New Roman" panose="02020603050405020304" pitchFamily="18" charset="0"/>
            </a:endParaRPr>
          </a:p>
        </p:txBody>
      </p:sp>
      <p:cxnSp>
        <p:nvCxnSpPr>
          <p:cNvPr id="8" name="Straight Connector 7"/>
          <p:cNvCxnSpPr/>
          <p:nvPr/>
        </p:nvCxnSpPr>
        <p:spPr>
          <a:xfrm>
            <a:off x="750976" y="1086693"/>
            <a:ext cx="0" cy="54595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068215" y="1086693"/>
            <a:ext cx="10055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395363" y="1032058"/>
            <a:ext cx="0" cy="54595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42293" y="6071294"/>
            <a:ext cx="10417280" cy="707886"/>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txBody>
          <a:bodyPr wrap="square">
            <a:spAutoFit/>
          </a:bodyPr>
          <a:lstStyle/>
          <a:p>
            <a:pPr algn="ctr"/>
            <a:r>
              <a:rPr lang="en-US" sz="4000" dirty="0">
                <a:effectLst/>
                <a:latin typeface="Alibi" panose="00000400000000000000" pitchFamily="2" charset="0"/>
                <a:ea typeface="Calibri" panose="020F0502020204030204" pitchFamily="34" charset="0"/>
              </a:rPr>
              <a:t>Matthew 22:37-40 </a:t>
            </a:r>
            <a:endParaRPr lang="en-US" sz="4000" dirty="0">
              <a:latin typeface="Alibi" panose="00000400000000000000" pitchFamily="2" charset="0"/>
            </a:endParaRPr>
          </a:p>
        </p:txBody>
      </p:sp>
      <p:sp>
        <p:nvSpPr>
          <p:cNvPr id="12" name="Rectangle 11"/>
          <p:cNvSpPr/>
          <p:nvPr/>
        </p:nvSpPr>
        <p:spPr>
          <a:xfrm>
            <a:off x="842293" y="2256817"/>
            <a:ext cx="10553069" cy="4014945"/>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txBody>
          <a:bodyPr wrap="square">
            <a:spAutoFit/>
          </a:bodyPr>
          <a:lstStyle/>
          <a:p>
            <a:pPr marR="0" lvl="0" algn="ctr">
              <a:lnSpc>
                <a:spcPct val="107000"/>
              </a:lnSpc>
              <a:spcBef>
                <a:spcPts val="0"/>
              </a:spcBef>
              <a:spcAft>
                <a:spcPts val="0"/>
              </a:spcAft>
            </a:pPr>
            <a:r>
              <a:rPr lang="en-US" sz="4000" b="1" dirty="0">
                <a:effectLst/>
                <a:latin typeface="Candy Round BTN" panose="020F0604020102040306" pitchFamily="34" charset="0"/>
                <a:ea typeface="Calibri" panose="020F0502020204030204" pitchFamily="34" charset="0"/>
                <a:cs typeface="Times New Roman" panose="02020603050405020304" pitchFamily="18" charset="0"/>
              </a:rPr>
              <a:t>Love the Lord you God with all your heart and with all your soul and with all you mind. This is the first and greatest commandment. And the second is like it: Love your neighbor as yourself. </a:t>
            </a:r>
            <a:r>
              <a:rPr lang="en-US" sz="4000" b="1" i="1" dirty="0">
                <a:solidFill>
                  <a:srgbClr val="FFFF00"/>
                </a:solidFill>
                <a:effectLst/>
                <a:latin typeface="Candy Round BTN" panose="020F0604020102040306" pitchFamily="34" charset="0"/>
                <a:ea typeface="Calibri" panose="020F0502020204030204" pitchFamily="34" charset="0"/>
                <a:cs typeface="Times New Roman" panose="02020603050405020304" pitchFamily="18" charset="0"/>
              </a:rPr>
              <a:t>All the Law and the Prophets hang of these two </a:t>
            </a:r>
            <a:r>
              <a:rPr lang="en-US" sz="4000" b="1" i="1" dirty="0" err="1">
                <a:solidFill>
                  <a:srgbClr val="FFFF00"/>
                </a:solidFill>
                <a:effectLst/>
                <a:latin typeface="Candy Round BTN" panose="020F0604020102040306" pitchFamily="34" charset="0"/>
                <a:ea typeface="Calibri" panose="020F0502020204030204" pitchFamily="34" charset="0"/>
                <a:cs typeface="Times New Roman" panose="02020603050405020304" pitchFamily="18" charset="0"/>
              </a:rPr>
              <a:t>commandements</a:t>
            </a:r>
            <a:r>
              <a:rPr lang="en-US" sz="4000" b="1" i="1" dirty="0">
                <a:solidFill>
                  <a:srgbClr val="FFFF00"/>
                </a:solidFill>
                <a:effectLst/>
                <a:latin typeface="Candy Round BTN" panose="020F0604020102040306"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9467362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35718"/>
            <a:ext cx="12192000" cy="750975"/>
          </a:xfrm>
          <a:prstGeom prst="rect">
            <a:avLst/>
          </a:prstGeom>
        </p:spPr>
        <p:txBody>
          <a:bodyPr wrap="square">
            <a:spAutoFit/>
          </a:bodyPr>
          <a:lstStyle/>
          <a:p>
            <a:pPr marR="0" lvl="0" algn="ctr">
              <a:lnSpc>
                <a:spcPct val="107000"/>
              </a:lnSpc>
              <a:spcBef>
                <a:spcPts val="0"/>
              </a:spcBef>
              <a:spcAft>
                <a:spcPts val="0"/>
              </a:spcAft>
            </a:pPr>
            <a:r>
              <a:rPr lang="en-US" sz="4000" b="1" dirty="0">
                <a:effectLst/>
                <a:latin typeface="Papyrus" panose="03070502060502030205" pitchFamily="66" charset="0"/>
                <a:ea typeface="Calibri" panose="020F0502020204030204" pitchFamily="34" charset="0"/>
                <a:cs typeface="Times New Roman" panose="02020603050405020304" pitchFamily="18" charset="0"/>
              </a:rPr>
              <a:t>Three Keys to understanding the Old Testament </a:t>
            </a:r>
          </a:p>
        </p:txBody>
      </p:sp>
      <p:sp>
        <p:nvSpPr>
          <p:cNvPr id="5" name="Rectangle 4"/>
          <p:cNvSpPr/>
          <p:nvPr/>
        </p:nvSpPr>
        <p:spPr>
          <a:xfrm>
            <a:off x="706504" y="1338157"/>
            <a:ext cx="10553069" cy="708143"/>
          </a:xfrm>
          <a:prstGeom prst="rect">
            <a:avLst/>
          </a:prstGeom>
        </p:spPr>
        <p:txBody>
          <a:bodyPr wrap="square">
            <a:spAutoFit/>
          </a:bodyPr>
          <a:lstStyle/>
          <a:p>
            <a:pPr marR="0" lvl="0" algn="ctr">
              <a:lnSpc>
                <a:spcPct val="107000"/>
              </a:lnSpc>
              <a:spcBef>
                <a:spcPts val="0"/>
              </a:spcBef>
              <a:spcAft>
                <a:spcPts val="0"/>
              </a:spcAft>
            </a:pPr>
            <a:r>
              <a:rPr lang="en-US" sz="4000" dirty="0">
                <a:effectLst/>
                <a:latin typeface="Alibi" panose="00000400000000000000" pitchFamily="2" charset="0"/>
                <a:ea typeface="Calibri" panose="020F0502020204030204" pitchFamily="34" charset="0"/>
                <a:cs typeface="Times New Roman" panose="02020603050405020304" pitchFamily="18" charset="0"/>
              </a:rPr>
              <a:t>Where is Jesus?</a:t>
            </a:r>
            <a:r>
              <a:rPr lang="en-US" sz="4000" dirty="0">
                <a:effectLst/>
                <a:latin typeface="Alibi" panose="00000400000000000000" pitchFamily="2" charset="0"/>
                <a:ea typeface="Calibri" panose="020F0502020204030204" pitchFamily="34" charset="0"/>
              </a:rPr>
              <a:t> </a:t>
            </a:r>
            <a:endParaRPr lang="en-US" sz="4000" dirty="0">
              <a:latin typeface="Alibi" panose="00000400000000000000" pitchFamily="2" charset="0"/>
            </a:endParaRPr>
          </a:p>
        </p:txBody>
      </p:sp>
      <p:sp>
        <p:nvSpPr>
          <p:cNvPr id="6" name="Rectangle 5"/>
          <p:cNvSpPr/>
          <p:nvPr/>
        </p:nvSpPr>
        <p:spPr>
          <a:xfrm rot="16200000">
            <a:off x="-1954637" y="3041331"/>
            <a:ext cx="4660250" cy="750975"/>
          </a:xfrm>
          <a:prstGeom prst="rect">
            <a:avLst/>
          </a:prstGeom>
        </p:spPr>
        <p:txBody>
          <a:bodyPr wrap="none">
            <a:spAutoFit/>
          </a:bodyPr>
          <a:lstStyle/>
          <a:p>
            <a:pPr marR="0" lvl="0" algn="ctr">
              <a:lnSpc>
                <a:spcPct val="107000"/>
              </a:lnSpc>
              <a:spcBef>
                <a:spcPts val="0"/>
              </a:spcBef>
              <a:spcAft>
                <a:spcPts val="0"/>
              </a:spcAft>
            </a:pPr>
            <a:r>
              <a:rPr lang="en-US" sz="4000" b="1" dirty="0">
                <a:solidFill>
                  <a:srgbClr val="FFFF00"/>
                </a:solidFill>
                <a:effectLst/>
                <a:latin typeface="Papyrus" panose="03070502060502030205" pitchFamily="66" charset="0"/>
                <a:ea typeface="Calibri" panose="020F0502020204030204" pitchFamily="34" charset="0"/>
                <a:cs typeface="Times New Roman" panose="02020603050405020304" pitchFamily="18" charset="0"/>
              </a:rPr>
              <a:t>3 Questions to Ask</a:t>
            </a:r>
            <a:endParaRPr lang="en-US" sz="4000" dirty="0">
              <a:solidFill>
                <a:srgbClr val="FFFF00"/>
              </a:solidFill>
              <a:effectLst/>
              <a:latin typeface="Papyrus" panose="03070502060502030205" pitchFamily="66" charset="0"/>
              <a:ea typeface="Calibri" panose="020F0502020204030204" pitchFamily="34" charset="0"/>
              <a:cs typeface="Times New Roman" panose="02020603050405020304" pitchFamily="18" charset="0"/>
            </a:endParaRPr>
          </a:p>
        </p:txBody>
      </p:sp>
      <p:sp>
        <p:nvSpPr>
          <p:cNvPr id="7" name="Rectangle 6"/>
          <p:cNvSpPr/>
          <p:nvPr/>
        </p:nvSpPr>
        <p:spPr>
          <a:xfrm rot="5400000">
            <a:off x="9486386" y="2936746"/>
            <a:ext cx="4660250" cy="750975"/>
          </a:xfrm>
          <a:prstGeom prst="rect">
            <a:avLst/>
          </a:prstGeom>
        </p:spPr>
        <p:txBody>
          <a:bodyPr wrap="none">
            <a:spAutoFit/>
          </a:bodyPr>
          <a:lstStyle/>
          <a:p>
            <a:pPr marR="0" lvl="0" algn="ctr">
              <a:lnSpc>
                <a:spcPct val="107000"/>
              </a:lnSpc>
              <a:spcBef>
                <a:spcPts val="0"/>
              </a:spcBef>
              <a:spcAft>
                <a:spcPts val="0"/>
              </a:spcAft>
            </a:pPr>
            <a:r>
              <a:rPr lang="en-US" sz="4000" b="1" dirty="0">
                <a:solidFill>
                  <a:srgbClr val="FFFF00"/>
                </a:solidFill>
                <a:effectLst/>
                <a:latin typeface="Papyrus" panose="03070502060502030205" pitchFamily="66" charset="0"/>
                <a:ea typeface="Calibri" panose="020F0502020204030204" pitchFamily="34" charset="0"/>
                <a:cs typeface="Times New Roman" panose="02020603050405020304" pitchFamily="18" charset="0"/>
              </a:rPr>
              <a:t>3 Questions to Ask</a:t>
            </a:r>
            <a:endParaRPr lang="en-US" sz="4000" dirty="0">
              <a:solidFill>
                <a:srgbClr val="FFFF00"/>
              </a:solidFill>
              <a:effectLst/>
              <a:latin typeface="Papyrus" panose="03070502060502030205" pitchFamily="66" charset="0"/>
              <a:ea typeface="Calibri" panose="020F0502020204030204" pitchFamily="34" charset="0"/>
              <a:cs typeface="Times New Roman" panose="02020603050405020304" pitchFamily="18" charset="0"/>
            </a:endParaRPr>
          </a:p>
        </p:txBody>
      </p:sp>
      <p:cxnSp>
        <p:nvCxnSpPr>
          <p:cNvPr id="8" name="Straight Connector 7"/>
          <p:cNvCxnSpPr/>
          <p:nvPr/>
        </p:nvCxnSpPr>
        <p:spPr>
          <a:xfrm>
            <a:off x="750976" y="1086693"/>
            <a:ext cx="0" cy="54595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068215" y="1086693"/>
            <a:ext cx="10055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395363" y="1032058"/>
            <a:ext cx="0" cy="54595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18873" y="6038877"/>
            <a:ext cx="10508594" cy="707886"/>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txBody>
          <a:bodyPr wrap="square">
            <a:spAutoFit/>
          </a:bodyPr>
          <a:lstStyle/>
          <a:p>
            <a:pPr algn="ctr"/>
            <a:r>
              <a:rPr lang="en-US" sz="4000" dirty="0">
                <a:effectLst/>
                <a:latin typeface="Alibi" panose="00000400000000000000" pitchFamily="2" charset="0"/>
                <a:ea typeface="Calibri" panose="020F0502020204030204" pitchFamily="34" charset="0"/>
              </a:rPr>
              <a:t>Matthew 5:17 </a:t>
            </a:r>
            <a:endParaRPr lang="en-US" sz="4000" dirty="0">
              <a:latin typeface="Alibi" panose="00000400000000000000" pitchFamily="2" charset="0"/>
            </a:endParaRPr>
          </a:p>
        </p:txBody>
      </p:sp>
      <p:sp>
        <p:nvSpPr>
          <p:cNvPr id="12" name="Rectangle 11"/>
          <p:cNvSpPr/>
          <p:nvPr/>
        </p:nvSpPr>
        <p:spPr>
          <a:xfrm>
            <a:off x="774398" y="2755036"/>
            <a:ext cx="10553069" cy="2068259"/>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txBody>
          <a:bodyPr wrap="square">
            <a:spAutoFit/>
          </a:bodyPr>
          <a:lstStyle/>
          <a:p>
            <a:pPr marR="0" lvl="0" algn="ctr">
              <a:lnSpc>
                <a:spcPct val="107000"/>
              </a:lnSpc>
              <a:spcBef>
                <a:spcPts val="0"/>
              </a:spcBef>
              <a:spcAft>
                <a:spcPts val="0"/>
              </a:spcAft>
            </a:pPr>
            <a:r>
              <a:rPr lang="en-US" sz="4000" b="1" dirty="0">
                <a:effectLst/>
                <a:latin typeface="Candy Round BTN" panose="020F0604020102040306" pitchFamily="34" charset="0"/>
                <a:ea typeface="Calibri" panose="020F0502020204030204" pitchFamily="34" charset="0"/>
                <a:cs typeface="Times New Roman" panose="02020603050405020304" pitchFamily="18" charset="0"/>
              </a:rPr>
              <a:t>Do not think that I have come to </a:t>
            </a:r>
            <a:r>
              <a:rPr lang="en-US" sz="4000" b="1" i="1" dirty="0">
                <a:solidFill>
                  <a:srgbClr val="FFFF00"/>
                </a:solidFill>
                <a:effectLst/>
                <a:latin typeface="Candy Round BTN" panose="020F0604020102040306" pitchFamily="34" charset="0"/>
                <a:ea typeface="Calibri" panose="020F0502020204030204" pitchFamily="34" charset="0"/>
                <a:cs typeface="Times New Roman" panose="02020603050405020304" pitchFamily="18" charset="0"/>
              </a:rPr>
              <a:t>abolish the Law </a:t>
            </a:r>
          </a:p>
          <a:p>
            <a:pPr marR="0" lvl="0" algn="ctr">
              <a:lnSpc>
                <a:spcPct val="107000"/>
              </a:lnSpc>
              <a:spcBef>
                <a:spcPts val="0"/>
              </a:spcBef>
              <a:spcAft>
                <a:spcPts val="0"/>
              </a:spcAft>
            </a:pPr>
            <a:r>
              <a:rPr lang="en-US" sz="4000" b="1" i="1" dirty="0">
                <a:solidFill>
                  <a:srgbClr val="FFFF00"/>
                </a:solidFill>
                <a:effectLst/>
                <a:latin typeface="Candy Round BTN" panose="020F0604020102040306" pitchFamily="34" charset="0"/>
                <a:ea typeface="Calibri" panose="020F0502020204030204" pitchFamily="34" charset="0"/>
                <a:cs typeface="Times New Roman" panose="02020603050405020304" pitchFamily="18" charset="0"/>
              </a:rPr>
              <a:t>or the Prophets;</a:t>
            </a:r>
            <a:r>
              <a:rPr lang="en-US" sz="4000" b="1" dirty="0">
                <a:effectLst/>
                <a:latin typeface="Candy Round BTN" panose="020F0604020102040306" pitchFamily="34" charset="0"/>
                <a:ea typeface="Calibri" panose="020F0502020204030204" pitchFamily="34" charset="0"/>
                <a:cs typeface="Times New Roman" panose="02020603050405020304" pitchFamily="18" charset="0"/>
              </a:rPr>
              <a:t> I have not come to abolish them </a:t>
            </a:r>
          </a:p>
          <a:p>
            <a:pPr marR="0" lvl="0" algn="ctr">
              <a:lnSpc>
                <a:spcPct val="107000"/>
              </a:lnSpc>
              <a:spcBef>
                <a:spcPts val="0"/>
              </a:spcBef>
              <a:spcAft>
                <a:spcPts val="0"/>
              </a:spcAft>
            </a:pPr>
            <a:r>
              <a:rPr lang="en-US" sz="4000" b="1" dirty="0">
                <a:effectLst/>
                <a:latin typeface="Candy Round BTN" panose="020F0604020102040306" pitchFamily="34" charset="0"/>
                <a:ea typeface="Calibri" panose="020F0502020204030204" pitchFamily="34" charset="0"/>
                <a:cs typeface="Times New Roman" panose="02020603050405020304" pitchFamily="18" charset="0"/>
              </a:rPr>
              <a:t>bu</a:t>
            </a:r>
            <a:r>
              <a:rPr lang="en-US" sz="4000" b="1" dirty="0">
                <a:latin typeface="Candy Round BTN" panose="020F0604020102040306" pitchFamily="34" charset="0"/>
                <a:ea typeface="Calibri" panose="020F0502020204030204" pitchFamily="34" charset="0"/>
                <a:cs typeface="Times New Roman" panose="02020603050405020304" pitchFamily="18" charset="0"/>
              </a:rPr>
              <a:t>t </a:t>
            </a:r>
            <a:r>
              <a:rPr lang="en-US" sz="4000" b="1" dirty="0">
                <a:solidFill>
                  <a:srgbClr val="FFFF00"/>
                </a:solidFill>
                <a:latin typeface="Candy Round BTN" panose="020F0604020102040306" pitchFamily="34" charset="0"/>
                <a:ea typeface="Calibri" panose="020F0502020204030204" pitchFamily="34" charset="0"/>
                <a:cs typeface="Times New Roman" panose="02020603050405020304" pitchFamily="18" charset="0"/>
              </a:rPr>
              <a:t>to fulfill them</a:t>
            </a:r>
            <a:r>
              <a:rPr lang="en-US" sz="4000" b="1" dirty="0">
                <a:latin typeface="Candy Round BTN" panose="020F0604020102040306" pitchFamily="34" charset="0"/>
                <a:ea typeface="Calibri" panose="020F0502020204030204" pitchFamily="34" charset="0"/>
                <a:cs typeface="Times New Roman" panose="02020603050405020304" pitchFamily="18" charset="0"/>
              </a:rPr>
              <a:t>.</a:t>
            </a:r>
            <a:endParaRPr lang="en-US" sz="4000" b="1" i="1" dirty="0">
              <a:solidFill>
                <a:srgbClr val="FFFF00"/>
              </a:solidFill>
              <a:effectLst/>
              <a:latin typeface="Candy Round BTN" panose="020F060402010204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08433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5718"/>
            <a:ext cx="12192000" cy="750975"/>
          </a:xfrm>
          <a:prstGeom prst="rect">
            <a:avLst/>
          </a:prstGeom>
        </p:spPr>
        <p:txBody>
          <a:bodyPr wrap="square">
            <a:spAutoFit/>
          </a:bodyPr>
          <a:lstStyle/>
          <a:p>
            <a:pPr marR="0" lvl="0" algn="ctr">
              <a:lnSpc>
                <a:spcPct val="107000"/>
              </a:lnSpc>
              <a:spcBef>
                <a:spcPts val="0"/>
              </a:spcBef>
              <a:spcAft>
                <a:spcPts val="0"/>
              </a:spcAft>
            </a:pPr>
            <a:r>
              <a:rPr lang="en-US" sz="4000" b="1" dirty="0">
                <a:effectLst/>
                <a:latin typeface="Papyrus" panose="03070502060502030205" pitchFamily="66" charset="0"/>
                <a:ea typeface="Calibri" panose="020F0502020204030204" pitchFamily="34" charset="0"/>
                <a:cs typeface="Times New Roman" panose="02020603050405020304" pitchFamily="18" charset="0"/>
              </a:rPr>
              <a:t>Three Keys to understanding the Old Testament </a:t>
            </a:r>
          </a:p>
        </p:txBody>
      </p:sp>
      <p:sp>
        <p:nvSpPr>
          <p:cNvPr id="3" name="Rectangle 2"/>
          <p:cNvSpPr/>
          <p:nvPr/>
        </p:nvSpPr>
        <p:spPr>
          <a:xfrm>
            <a:off x="706504" y="1338157"/>
            <a:ext cx="10553069" cy="750975"/>
          </a:xfrm>
          <a:prstGeom prst="rect">
            <a:avLst/>
          </a:prstGeom>
        </p:spPr>
        <p:txBody>
          <a:bodyPr wrap="square">
            <a:spAutoFit/>
          </a:bodyPr>
          <a:lstStyle/>
          <a:p>
            <a:pPr marR="0" lvl="0" algn="ctr">
              <a:lnSpc>
                <a:spcPct val="107000"/>
              </a:lnSpc>
              <a:spcBef>
                <a:spcPts val="0"/>
              </a:spcBef>
              <a:spcAft>
                <a:spcPts val="0"/>
              </a:spcAft>
            </a:pPr>
            <a:r>
              <a:rPr lang="en-US" sz="4000" dirty="0">
                <a:latin typeface="Alibi" panose="00000400000000000000" pitchFamily="2" charset="0"/>
                <a:cs typeface="Times New Roman" panose="02020603050405020304" pitchFamily="18" charset="0"/>
              </a:rPr>
              <a:t>Application: </a:t>
            </a:r>
            <a:r>
              <a:rPr lang="en-US" sz="4000" dirty="0">
                <a:solidFill>
                  <a:srgbClr val="FFFF00"/>
                </a:solidFill>
                <a:latin typeface="Alibi" panose="00000400000000000000" pitchFamily="2" charset="0"/>
                <a:cs typeface="Times New Roman" panose="02020603050405020304" pitchFamily="18" charset="0"/>
              </a:rPr>
              <a:t>Our</a:t>
            </a:r>
            <a:r>
              <a:rPr lang="en-US" sz="4000" dirty="0">
                <a:latin typeface="Alibi" panose="00000400000000000000" pitchFamily="2" charset="0"/>
                <a:cs typeface="Times New Roman" panose="02020603050405020304" pitchFamily="18" charset="0"/>
              </a:rPr>
              <a:t> righteousness </a:t>
            </a:r>
            <a:r>
              <a:rPr lang="en-US" sz="4000" dirty="0">
                <a:solidFill>
                  <a:srgbClr val="FFFF00"/>
                </a:solidFill>
                <a:latin typeface="Alibi" panose="00000400000000000000" pitchFamily="2" charset="0"/>
                <a:cs typeface="Times New Roman" panose="02020603050405020304" pitchFamily="18" charset="0"/>
              </a:rPr>
              <a:t>from</a:t>
            </a:r>
            <a:r>
              <a:rPr lang="en-US" sz="4000" dirty="0">
                <a:latin typeface="Alibi" panose="00000400000000000000" pitchFamily="2" charset="0"/>
                <a:cs typeface="Times New Roman" panose="02020603050405020304" pitchFamily="18" charset="0"/>
              </a:rPr>
              <a:t> God</a:t>
            </a:r>
            <a:endParaRPr lang="en-US" sz="4000" dirty="0">
              <a:latin typeface="Alibi" panose="00000400000000000000" pitchFamily="2" charset="0"/>
            </a:endParaRPr>
          </a:p>
        </p:txBody>
      </p:sp>
      <p:sp>
        <p:nvSpPr>
          <p:cNvPr id="4" name="Rectangle 3"/>
          <p:cNvSpPr/>
          <p:nvPr/>
        </p:nvSpPr>
        <p:spPr>
          <a:xfrm rot="16200000">
            <a:off x="-1954637" y="3041331"/>
            <a:ext cx="4660250" cy="750975"/>
          </a:xfrm>
          <a:prstGeom prst="rect">
            <a:avLst/>
          </a:prstGeom>
        </p:spPr>
        <p:txBody>
          <a:bodyPr wrap="none">
            <a:spAutoFit/>
          </a:bodyPr>
          <a:lstStyle/>
          <a:p>
            <a:pPr marR="0" lvl="0" algn="ctr">
              <a:lnSpc>
                <a:spcPct val="107000"/>
              </a:lnSpc>
              <a:spcBef>
                <a:spcPts val="0"/>
              </a:spcBef>
              <a:spcAft>
                <a:spcPts val="0"/>
              </a:spcAft>
            </a:pPr>
            <a:r>
              <a:rPr lang="en-US" sz="4000" b="1" dirty="0">
                <a:solidFill>
                  <a:srgbClr val="FFFF00"/>
                </a:solidFill>
                <a:effectLst/>
                <a:latin typeface="Papyrus" panose="03070502060502030205" pitchFamily="66" charset="0"/>
                <a:ea typeface="Calibri" panose="020F0502020204030204" pitchFamily="34" charset="0"/>
                <a:cs typeface="Times New Roman" panose="02020603050405020304" pitchFamily="18" charset="0"/>
              </a:rPr>
              <a:t>3 Questions to Ask</a:t>
            </a:r>
            <a:endParaRPr lang="en-US" sz="4000" dirty="0">
              <a:solidFill>
                <a:srgbClr val="FFFF00"/>
              </a:solidFill>
              <a:effectLst/>
              <a:latin typeface="Papyrus" panose="03070502060502030205" pitchFamily="66" charset="0"/>
              <a:ea typeface="Calibri" panose="020F0502020204030204" pitchFamily="34" charset="0"/>
              <a:cs typeface="Times New Roman" panose="02020603050405020304" pitchFamily="18" charset="0"/>
            </a:endParaRPr>
          </a:p>
        </p:txBody>
      </p:sp>
      <p:sp>
        <p:nvSpPr>
          <p:cNvPr id="5" name="Rectangle 4"/>
          <p:cNvSpPr/>
          <p:nvPr/>
        </p:nvSpPr>
        <p:spPr>
          <a:xfrm rot="5400000">
            <a:off x="9486386" y="2936746"/>
            <a:ext cx="4660250" cy="750975"/>
          </a:xfrm>
          <a:prstGeom prst="rect">
            <a:avLst/>
          </a:prstGeom>
        </p:spPr>
        <p:txBody>
          <a:bodyPr wrap="none">
            <a:spAutoFit/>
          </a:bodyPr>
          <a:lstStyle/>
          <a:p>
            <a:pPr marR="0" lvl="0" algn="ctr">
              <a:lnSpc>
                <a:spcPct val="107000"/>
              </a:lnSpc>
              <a:spcBef>
                <a:spcPts val="0"/>
              </a:spcBef>
              <a:spcAft>
                <a:spcPts val="0"/>
              </a:spcAft>
            </a:pPr>
            <a:r>
              <a:rPr lang="en-US" sz="4000" b="1" dirty="0">
                <a:solidFill>
                  <a:srgbClr val="FFFF00"/>
                </a:solidFill>
                <a:effectLst/>
                <a:latin typeface="Papyrus" panose="03070502060502030205" pitchFamily="66" charset="0"/>
                <a:ea typeface="Calibri" panose="020F0502020204030204" pitchFamily="34" charset="0"/>
                <a:cs typeface="Times New Roman" panose="02020603050405020304" pitchFamily="18" charset="0"/>
              </a:rPr>
              <a:t>3 Questions to Ask</a:t>
            </a:r>
            <a:endParaRPr lang="en-US" sz="4000" dirty="0">
              <a:solidFill>
                <a:srgbClr val="FFFF00"/>
              </a:solidFill>
              <a:effectLst/>
              <a:latin typeface="Papyrus" panose="03070502060502030205" pitchFamily="66" charset="0"/>
              <a:ea typeface="Calibri" panose="020F0502020204030204" pitchFamily="34" charset="0"/>
              <a:cs typeface="Times New Roman" panose="02020603050405020304" pitchFamily="18" charset="0"/>
            </a:endParaRPr>
          </a:p>
        </p:txBody>
      </p:sp>
      <p:cxnSp>
        <p:nvCxnSpPr>
          <p:cNvPr id="6" name="Straight Connector 5"/>
          <p:cNvCxnSpPr/>
          <p:nvPr/>
        </p:nvCxnSpPr>
        <p:spPr>
          <a:xfrm>
            <a:off x="750976" y="1086693"/>
            <a:ext cx="0" cy="54595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068215" y="1086693"/>
            <a:ext cx="100555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395363" y="1032058"/>
            <a:ext cx="0" cy="54595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18873" y="6090631"/>
            <a:ext cx="10508594" cy="707886"/>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txBody>
          <a:bodyPr wrap="square">
            <a:spAutoFit/>
          </a:bodyPr>
          <a:lstStyle/>
          <a:p>
            <a:pPr algn="ctr"/>
            <a:r>
              <a:rPr lang="en-US" sz="4000" dirty="0">
                <a:effectLst/>
                <a:latin typeface="Alibi" panose="00000400000000000000" pitchFamily="2" charset="0"/>
                <a:ea typeface="Calibri" panose="020F0502020204030204" pitchFamily="34" charset="0"/>
              </a:rPr>
              <a:t>Romans </a:t>
            </a:r>
            <a:r>
              <a:rPr lang="en-US" sz="4000" dirty="0">
                <a:latin typeface="Alibi" panose="00000400000000000000" pitchFamily="2" charset="0"/>
                <a:ea typeface="Calibri" panose="020F0502020204030204" pitchFamily="34" charset="0"/>
              </a:rPr>
              <a:t>3</a:t>
            </a:r>
            <a:r>
              <a:rPr lang="en-US" sz="4000" dirty="0">
                <a:effectLst/>
                <a:latin typeface="Alibi" panose="00000400000000000000" pitchFamily="2" charset="0"/>
                <a:ea typeface="Calibri" panose="020F0502020204030204" pitchFamily="34" charset="0"/>
              </a:rPr>
              <a:t>:21,22 </a:t>
            </a:r>
            <a:endParaRPr lang="en-US" sz="4000" dirty="0">
              <a:latin typeface="Alibi" panose="00000400000000000000" pitchFamily="2" charset="0"/>
            </a:endParaRPr>
          </a:p>
        </p:txBody>
      </p:sp>
      <p:sp>
        <p:nvSpPr>
          <p:cNvPr id="10" name="Rectangle 9"/>
          <p:cNvSpPr/>
          <p:nvPr/>
        </p:nvSpPr>
        <p:spPr>
          <a:xfrm>
            <a:off x="774398" y="2168441"/>
            <a:ext cx="10553069" cy="2726900"/>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txBody>
          <a:bodyPr wrap="square">
            <a:spAutoFit/>
          </a:bodyPr>
          <a:lstStyle/>
          <a:p>
            <a:pPr marR="0" lvl="0" algn="ctr">
              <a:lnSpc>
                <a:spcPct val="107000"/>
              </a:lnSpc>
              <a:spcBef>
                <a:spcPts val="0"/>
              </a:spcBef>
              <a:spcAft>
                <a:spcPts val="0"/>
              </a:spcAft>
            </a:pPr>
            <a:r>
              <a:rPr lang="en-US" sz="4000" b="1" dirty="0">
                <a:effectLst/>
                <a:latin typeface="Candy Round BTN" panose="020F0604020102040306" pitchFamily="34" charset="0"/>
                <a:ea typeface="Calibri" panose="020F0502020204030204" pitchFamily="34" charset="0"/>
                <a:cs typeface="Times New Roman" panose="02020603050405020304" pitchFamily="18" charset="0"/>
              </a:rPr>
              <a:t>But now a righteousness from God, apart from law, </a:t>
            </a:r>
          </a:p>
          <a:p>
            <a:pPr marR="0" lvl="0" algn="ctr">
              <a:lnSpc>
                <a:spcPct val="107000"/>
              </a:lnSpc>
              <a:spcBef>
                <a:spcPts val="0"/>
              </a:spcBef>
              <a:spcAft>
                <a:spcPts val="0"/>
              </a:spcAft>
            </a:pPr>
            <a:r>
              <a:rPr lang="en-US" sz="4000" b="1" dirty="0">
                <a:effectLst/>
                <a:latin typeface="Candy Round BTN" panose="020F0604020102040306" pitchFamily="34" charset="0"/>
                <a:ea typeface="Calibri" panose="020F0502020204030204" pitchFamily="34" charset="0"/>
                <a:cs typeface="Times New Roman" panose="02020603050405020304" pitchFamily="18" charset="0"/>
              </a:rPr>
              <a:t>has been made know, to which </a:t>
            </a:r>
            <a:r>
              <a:rPr lang="en-US" sz="4000" b="1" i="1" dirty="0">
                <a:solidFill>
                  <a:srgbClr val="FFFF00"/>
                </a:solidFill>
                <a:effectLst/>
                <a:latin typeface="Candy Round BTN" panose="020F0604020102040306" pitchFamily="34" charset="0"/>
                <a:ea typeface="Calibri" panose="020F0502020204030204" pitchFamily="34" charset="0"/>
                <a:cs typeface="Times New Roman" panose="02020603050405020304" pitchFamily="18" charset="0"/>
              </a:rPr>
              <a:t>the Law a</a:t>
            </a:r>
            <a:r>
              <a:rPr lang="en-US" sz="4000" b="1" i="1" dirty="0">
                <a:solidFill>
                  <a:srgbClr val="FFFF00"/>
                </a:solidFill>
                <a:latin typeface="Candy Round BTN" panose="020F0604020102040306" pitchFamily="34" charset="0"/>
                <a:ea typeface="Calibri" panose="020F0502020204030204" pitchFamily="34" charset="0"/>
                <a:cs typeface="Times New Roman" panose="02020603050405020304" pitchFamily="18" charset="0"/>
              </a:rPr>
              <a:t>nd </a:t>
            </a:r>
          </a:p>
          <a:p>
            <a:pPr marR="0" lvl="0" algn="ctr">
              <a:lnSpc>
                <a:spcPct val="107000"/>
              </a:lnSpc>
              <a:spcBef>
                <a:spcPts val="0"/>
              </a:spcBef>
              <a:spcAft>
                <a:spcPts val="0"/>
              </a:spcAft>
            </a:pPr>
            <a:r>
              <a:rPr lang="en-US" sz="4000" b="1" i="1" dirty="0">
                <a:solidFill>
                  <a:srgbClr val="FFFF00"/>
                </a:solidFill>
                <a:latin typeface="Candy Round BTN" panose="020F0604020102040306" pitchFamily="34" charset="0"/>
                <a:ea typeface="Calibri" panose="020F0502020204030204" pitchFamily="34" charset="0"/>
                <a:cs typeface="Times New Roman" panose="02020603050405020304" pitchFamily="18" charset="0"/>
              </a:rPr>
              <a:t>t</a:t>
            </a:r>
            <a:r>
              <a:rPr lang="en-US" sz="4000" b="1" i="1" dirty="0">
                <a:solidFill>
                  <a:srgbClr val="FFFF00"/>
                </a:solidFill>
                <a:effectLst/>
                <a:latin typeface="Candy Round BTN" panose="020F0604020102040306" pitchFamily="34" charset="0"/>
                <a:ea typeface="Calibri" panose="020F0502020204030204" pitchFamily="34" charset="0"/>
                <a:cs typeface="Times New Roman" panose="02020603050405020304" pitchFamily="18" charset="0"/>
              </a:rPr>
              <a:t>he Prophets testify. </a:t>
            </a:r>
            <a:r>
              <a:rPr lang="en-US" sz="4000" b="1" dirty="0">
                <a:effectLst/>
                <a:latin typeface="Candy Round BTN" panose="020F0604020102040306" pitchFamily="34" charset="0"/>
                <a:ea typeface="Calibri" panose="020F0502020204030204" pitchFamily="34" charset="0"/>
                <a:cs typeface="Times New Roman" panose="02020603050405020304" pitchFamily="18" charset="0"/>
              </a:rPr>
              <a:t> </a:t>
            </a:r>
            <a:r>
              <a:rPr lang="en-US" sz="4000" b="1" dirty="0">
                <a:latin typeface="Candy Round BTN" panose="020F0604020102040306" pitchFamily="34" charset="0"/>
                <a:ea typeface="Calibri" panose="020F0502020204030204" pitchFamily="34" charset="0"/>
                <a:cs typeface="Times New Roman" panose="02020603050405020304" pitchFamily="18" charset="0"/>
              </a:rPr>
              <a:t>This righteousness from God comes through faith in Jesus Christ to all who believe.</a:t>
            </a:r>
            <a:endParaRPr lang="en-US" sz="4000" b="1" i="1" dirty="0">
              <a:solidFill>
                <a:srgbClr val="FFFF00"/>
              </a:solidFill>
              <a:effectLst/>
              <a:latin typeface="Candy Round BTN" panose="020F060402010204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3967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84183" y="1786649"/>
            <a:ext cx="10417280" cy="707886"/>
          </a:xfrm>
          <a:prstGeom prst="rect">
            <a:avLst/>
          </a:prstGeom>
        </p:spPr>
        <p:txBody>
          <a:bodyPr wrap="square">
            <a:spAutoFit/>
          </a:bodyPr>
          <a:lstStyle/>
          <a:p>
            <a:pPr algn="ctr"/>
            <a:r>
              <a:rPr lang="en-US" sz="4000" dirty="0">
                <a:effectLst/>
                <a:latin typeface="Alibi" panose="00000400000000000000" pitchFamily="2" charset="0"/>
                <a:ea typeface="Calibri" panose="020F0502020204030204" pitchFamily="34" charset="0"/>
              </a:rPr>
              <a:t>Song</a:t>
            </a:r>
            <a:endParaRPr lang="en-US" sz="4000" dirty="0">
              <a:latin typeface="Alibi" panose="00000400000000000000" pitchFamily="2" charset="0"/>
            </a:endParaRPr>
          </a:p>
        </p:txBody>
      </p:sp>
      <p:pic>
        <p:nvPicPr>
          <p:cNvPr id="2" name="The Lord Bless You and Keep You with Audio">
            <a:hlinkClick r:id="" action="ppaction://media"/>
            <a:extLst>
              <a:ext uri="{FF2B5EF4-FFF2-40B4-BE49-F238E27FC236}">
                <a16:creationId xmlns:a16="http://schemas.microsoft.com/office/drawing/2014/main" id="{F0E85551-C5E0-4DC6-A2A3-2FC13F80BA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7882096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335" y="54344"/>
            <a:ext cx="11520002" cy="6858001"/>
          </a:xfrm>
          <a:prstGeom prst="rect">
            <a:avLst/>
          </a:prstGeom>
          <a:ln>
            <a:noFill/>
          </a:ln>
          <a:effectLst>
            <a:softEdge rad="112500"/>
          </a:effectLst>
        </p:spPr>
      </p:pic>
      <p:sp>
        <p:nvSpPr>
          <p:cNvPr id="2" name="Rectangle 1"/>
          <p:cNvSpPr/>
          <p:nvPr/>
        </p:nvSpPr>
        <p:spPr>
          <a:xfrm>
            <a:off x="476547" y="275034"/>
            <a:ext cx="5080237" cy="750975"/>
          </a:xfrm>
          <a:prstGeom prst="rect">
            <a:avLst/>
          </a:prstGeom>
        </p:spPr>
        <p:txBody>
          <a:bodyPr wrap="none">
            <a:spAutoFit/>
          </a:bodyPr>
          <a:lstStyle/>
          <a:p>
            <a:pPr marR="0" lvl="0" algn="ctr">
              <a:lnSpc>
                <a:spcPct val="107000"/>
              </a:lnSpc>
              <a:spcBef>
                <a:spcPts val="0"/>
              </a:spcBef>
              <a:spcAft>
                <a:spcPts val="0"/>
              </a:spcAft>
            </a:pPr>
            <a:r>
              <a:rPr lang="en-US" sz="4000" b="1" dirty="0">
                <a:effectLst>
                  <a:outerShdw blurRad="50800" dist="50800" dir="5400000" algn="ctr" rotWithShape="0">
                    <a:schemeClr val="bg1"/>
                  </a:outerShdw>
                </a:effectLst>
                <a:latin typeface="Papyrus" panose="03070502060502030205" pitchFamily="66" charset="0"/>
                <a:ea typeface="Calibri" panose="020F0502020204030204" pitchFamily="34" charset="0"/>
                <a:cs typeface="Times New Roman" panose="02020603050405020304" pitchFamily="18" charset="0"/>
              </a:rPr>
              <a:t>The Lord Bless You.</a:t>
            </a:r>
            <a:endParaRPr lang="en-US" sz="4000" dirty="0">
              <a:effectLst>
                <a:outerShdw blurRad="50800" dist="50800" dir="5400000" algn="ctr" rotWithShape="0">
                  <a:schemeClr val="bg1"/>
                </a:outerShdw>
              </a:effectLst>
              <a:latin typeface="Papyrus" panose="03070502060502030205" pitchFamily="66" charset="0"/>
              <a:ea typeface="Calibri" panose="020F0502020204030204" pitchFamily="34" charset="0"/>
              <a:cs typeface="Times New Roman" panose="02020603050405020304" pitchFamily="18" charset="0"/>
            </a:endParaRPr>
          </a:p>
        </p:txBody>
      </p:sp>
      <p:sp>
        <p:nvSpPr>
          <p:cNvPr id="5" name="Rectangle 4"/>
          <p:cNvSpPr/>
          <p:nvPr/>
        </p:nvSpPr>
        <p:spPr>
          <a:xfrm>
            <a:off x="7834745" y="89623"/>
            <a:ext cx="4161804" cy="6678751"/>
          </a:xfrm>
          <a:prstGeom prst="rect">
            <a:avLst/>
          </a:prstGeom>
        </p:spPr>
        <p:txBody>
          <a:bodyPr wrap="square">
            <a:spAutoFit/>
          </a:bodyPr>
          <a:lstStyle/>
          <a:p>
            <a:pPr marR="0" lvl="0" algn="ctr">
              <a:lnSpc>
                <a:spcPct val="107000"/>
              </a:lnSpc>
              <a:spcBef>
                <a:spcPts val="0"/>
              </a:spcBef>
              <a:spcAft>
                <a:spcPts val="0"/>
              </a:spcAft>
            </a:pPr>
            <a:r>
              <a:rPr lang="en-US" sz="4000" b="1">
                <a:effectLst>
                  <a:glow rad="228600">
                    <a:schemeClr val="accent5">
                      <a:satMod val="175000"/>
                      <a:alpha val="40000"/>
                    </a:schemeClr>
                  </a:glow>
                  <a:outerShdw blurRad="50800" dist="50800" dir="5400000" algn="ctr" rotWithShape="0">
                    <a:schemeClr val="bg1"/>
                  </a:outerShdw>
                </a:effectLst>
                <a:latin typeface="Tempus Sans ITC" panose="04020404030D07020202" pitchFamily="82" charset="0"/>
                <a:ea typeface="Calibri" panose="020F0502020204030204" pitchFamily="34" charset="0"/>
                <a:cs typeface="Times New Roman" panose="02020603050405020304" pitchFamily="18" charset="0"/>
              </a:rPr>
              <a:t>Therefore, since we have a great high priest who has gone through the heavens, Jesus the Son of God, let us hold firmly to the faith we profess</a:t>
            </a:r>
          </a:p>
          <a:p>
            <a:pPr marR="0" lvl="0" algn="ctr">
              <a:lnSpc>
                <a:spcPct val="107000"/>
              </a:lnSpc>
              <a:spcBef>
                <a:spcPts val="0"/>
              </a:spcBef>
              <a:spcAft>
                <a:spcPts val="0"/>
              </a:spcAft>
            </a:pPr>
            <a:r>
              <a:rPr lang="en-US" sz="4000" b="1">
                <a:effectLst>
                  <a:glow rad="228600">
                    <a:schemeClr val="accent5">
                      <a:satMod val="175000"/>
                      <a:alpha val="40000"/>
                    </a:schemeClr>
                  </a:glow>
                  <a:outerShdw blurRad="50800" dist="50800" dir="5400000" algn="ctr" rotWithShape="0">
                    <a:schemeClr val="bg1"/>
                  </a:outerShdw>
                </a:effectLst>
                <a:latin typeface="Tempus Sans ITC" panose="04020404030D07020202" pitchFamily="82" charset="0"/>
                <a:ea typeface="Calibri" panose="020F0502020204030204" pitchFamily="34" charset="0"/>
                <a:cs typeface="Times New Roman" panose="02020603050405020304" pitchFamily="18" charset="0"/>
              </a:rPr>
              <a:t>Hebrews 4:14</a:t>
            </a:r>
            <a:r>
              <a:rPr lang="en-US" sz="4000" b="1">
                <a:effectLst>
                  <a:glow rad="228600">
                    <a:schemeClr val="accent5">
                      <a:satMod val="175000"/>
                      <a:alpha val="40000"/>
                    </a:schemeClr>
                  </a:glow>
                  <a:outerShdw blurRad="50800" dist="50800" dir="5400000" algn="ctr" rotWithShape="0">
                    <a:schemeClr val="bg1"/>
                  </a:outerShdw>
                </a:effectLst>
                <a:latin typeface="Papyrus" panose="03070502060502030205" pitchFamily="66" charset="0"/>
                <a:ea typeface="Calibri" panose="020F0502020204030204" pitchFamily="34" charset="0"/>
                <a:cs typeface="Times New Roman" panose="02020603050405020304" pitchFamily="18" charset="0"/>
              </a:rPr>
              <a:t>.</a:t>
            </a:r>
            <a:endParaRPr lang="en-US" sz="4000" dirty="0">
              <a:effectLst>
                <a:glow rad="228600">
                  <a:schemeClr val="accent5">
                    <a:satMod val="175000"/>
                    <a:alpha val="40000"/>
                  </a:schemeClr>
                </a:glow>
                <a:outerShdw blurRad="50800" dist="50800" dir="5400000" algn="ctr" rotWithShape="0">
                  <a:schemeClr val="bg1"/>
                </a:outerShdw>
              </a:effectLst>
              <a:latin typeface="Papyrus" panose="03070502060502030205" pitchFamily="66" charset="0"/>
              <a:ea typeface="Calibri" panose="020F0502020204030204" pitchFamily="34" charset="0"/>
              <a:cs typeface="Times New Roman" panose="02020603050405020304" pitchFamily="18" charset="0"/>
            </a:endParaRPr>
          </a:p>
        </p:txBody>
      </p:sp>
      <p:sp>
        <p:nvSpPr>
          <p:cNvPr id="6" name="Rectangle 5"/>
          <p:cNvSpPr/>
          <p:nvPr/>
        </p:nvSpPr>
        <p:spPr>
          <a:xfrm>
            <a:off x="0" y="2155174"/>
            <a:ext cx="3617471" cy="4702826"/>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txBody>
          <a:bodyPr wrap="square">
            <a:spAutoFit/>
          </a:bodyPr>
          <a:lstStyle/>
          <a:p>
            <a:pPr marR="0" lvl="0" algn="ctr">
              <a:lnSpc>
                <a:spcPct val="107000"/>
              </a:lnSpc>
              <a:spcBef>
                <a:spcPts val="0"/>
              </a:spcBef>
              <a:spcAft>
                <a:spcPts val="0"/>
              </a:spcAft>
            </a:pPr>
            <a:r>
              <a:rPr lang="en-US" sz="4000" b="1" dirty="0">
                <a:effectLst>
                  <a:glow rad="228600">
                    <a:schemeClr val="accent2">
                      <a:satMod val="175000"/>
                      <a:alpha val="40000"/>
                    </a:schemeClr>
                  </a:glow>
                  <a:outerShdw blurRad="50800" dist="50800" dir="5400000" algn="ctr" rotWithShape="0">
                    <a:schemeClr val="bg1"/>
                  </a:outerShdw>
                </a:effectLst>
                <a:latin typeface="Tempus Sans ITC" panose="04020404030D07020202" pitchFamily="82" charset="0"/>
                <a:ea typeface="Calibri" panose="020F0502020204030204" pitchFamily="34" charset="0"/>
                <a:cs typeface="Times New Roman" panose="02020603050405020304" pitchFamily="18" charset="0"/>
              </a:rPr>
              <a:t>When he had led them out to the vicinity of Bethany, he lifted up his and blessed them</a:t>
            </a:r>
          </a:p>
          <a:p>
            <a:pPr marR="0" lvl="0" algn="ctr">
              <a:lnSpc>
                <a:spcPct val="107000"/>
              </a:lnSpc>
              <a:spcBef>
                <a:spcPts val="0"/>
              </a:spcBef>
              <a:spcAft>
                <a:spcPts val="0"/>
              </a:spcAft>
            </a:pPr>
            <a:r>
              <a:rPr lang="en-US" sz="4000" b="1" dirty="0">
                <a:effectLst>
                  <a:glow rad="228600">
                    <a:schemeClr val="accent2">
                      <a:satMod val="175000"/>
                      <a:alpha val="40000"/>
                    </a:schemeClr>
                  </a:glow>
                  <a:outerShdw blurRad="50800" dist="50800" dir="5400000" algn="ctr" rotWithShape="0">
                    <a:schemeClr val="bg1"/>
                  </a:outerShdw>
                </a:effectLst>
                <a:latin typeface="Tempus Sans ITC" panose="04020404030D07020202" pitchFamily="82" charset="0"/>
                <a:ea typeface="Calibri" panose="020F0502020204030204" pitchFamily="34" charset="0"/>
                <a:cs typeface="Times New Roman" panose="02020603050405020304" pitchFamily="18" charset="0"/>
              </a:rPr>
              <a:t>Luke 24:50</a:t>
            </a:r>
            <a:endParaRPr lang="en-US" sz="4000" dirty="0">
              <a:effectLst>
                <a:glow rad="228600">
                  <a:schemeClr val="accent2">
                    <a:satMod val="175000"/>
                    <a:alpha val="40000"/>
                  </a:schemeClr>
                </a:glow>
                <a:outerShdw blurRad="50800" dist="50800" dir="5400000" algn="ctr" rotWithShape="0">
                  <a:schemeClr val="bg1"/>
                </a:outerShdw>
              </a:effectLst>
              <a:latin typeface="Papyrus" panose="03070502060502030205" pitchFamily="66" charset="0"/>
              <a:ea typeface="Calibri" panose="020F0502020204030204" pitchFamily="34" charset="0"/>
              <a:cs typeface="Times New Roman" panose="02020603050405020304" pitchFamily="18" charset="0"/>
            </a:endParaRPr>
          </a:p>
        </p:txBody>
      </p:sp>
      <p:sp>
        <p:nvSpPr>
          <p:cNvPr id="7" name="Rectangle 6"/>
          <p:cNvSpPr/>
          <p:nvPr/>
        </p:nvSpPr>
        <p:spPr>
          <a:xfrm rot="20747179">
            <a:off x="3604566" y="1488652"/>
            <a:ext cx="4285720" cy="4241867"/>
          </a:xfrm>
          <a:prstGeom prst="rect">
            <a:avLst/>
          </a:prstGeom>
          <a:ln w="28575">
            <a:noFill/>
            <a:prstDash val="solid"/>
          </a:ln>
          <a:effectLst>
            <a:outerShdw blurRad="50800" dist="50800" dir="5400000" algn="ctr" rotWithShape="0">
              <a:schemeClr val="bg1"/>
            </a:outerShdw>
          </a:effectLst>
          <a:extLst>
            <a:ext uri="{91240B29-F687-4F45-9708-019B960494DF}">
              <a14:hiddenLine xmlns:a14="http://schemas.microsoft.com/office/drawing/2010/main" w="28575">
                <a:solidFill>
                  <a:srgbClr val="00B0F0"/>
                </a:solidFill>
                <a:prstDash val="solid"/>
              </a14:hiddenLine>
            </a:ext>
          </a:extLst>
        </p:spPr>
        <p:txBody>
          <a:bodyPr wrap="square">
            <a:spAutoFit/>
          </a:bodyPr>
          <a:lstStyle/>
          <a:p>
            <a:pPr marR="0" lvl="0" algn="ctr">
              <a:lnSpc>
                <a:spcPct val="107000"/>
              </a:lnSpc>
              <a:spcBef>
                <a:spcPts val="0"/>
              </a:spcBef>
              <a:spcAft>
                <a:spcPts val="0"/>
              </a:spcAft>
            </a:pPr>
            <a:r>
              <a:rPr lang="en-US" sz="3600" dirty="0">
                <a:effectLst/>
                <a:latin typeface="MV Boli" panose="02000500030200090000" pitchFamily="2" charset="0"/>
                <a:ea typeface="Calibri" panose="020F0502020204030204" pitchFamily="34" charset="0"/>
                <a:cs typeface="MV Boli" panose="02000500030200090000" pitchFamily="2" charset="0"/>
              </a:rPr>
              <a:t>“I bless you and keep you; I shine upon you and am gracious to you; </a:t>
            </a:r>
          </a:p>
          <a:p>
            <a:pPr marR="0" lvl="0" algn="ctr">
              <a:lnSpc>
                <a:spcPct val="107000"/>
              </a:lnSpc>
              <a:spcBef>
                <a:spcPts val="0"/>
              </a:spcBef>
              <a:spcAft>
                <a:spcPts val="0"/>
              </a:spcAft>
            </a:pPr>
            <a:r>
              <a:rPr lang="en-US" sz="3600" dirty="0">
                <a:effectLst/>
                <a:latin typeface="MV Boli" panose="02000500030200090000" pitchFamily="2" charset="0"/>
                <a:ea typeface="Calibri" panose="020F0502020204030204" pitchFamily="34" charset="0"/>
                <a:cs typeface="MV Boli" panose="02000500030200090000" pitchFamily="2" charset="0"/>
              </a:rPr>
              <a:t>I lift my face to you and give you my peace.</a:t>
            </a:r>
          </a:p>
        </p:txBody>
      </p:sp>
    </p:spTree>
    <p:extLst>
      <p:ext uri="{BB962C8B-B14F-4D97-AF65-F5344CB8AC3E}">
        <p14:creationId xmlns:p14="http://schemas.microsoft.com/office/powerpoint/2010/main" val="6487993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6" y="0"/>
            <a:ext cx="5105373" cy="3039292"/>
          </a:xfrm>
          <a:prstGeom prst="rect">
            <a:avLst/>
          </a:prstGeom>
          <a:ln>
            <a:noFill/>
          </a:ln>
          <a:effectLst>
            <a:softEdge rad="112500"/>
          </a:effectLst>
        </p:spPr>
      </p:pic>
      <p:sp>
        <p:nvSpPr>
          <p:cNvPr id="4" name="Rectangle 3"/>
          <p:cNvSpPr/>
          <p:nvPr/>
        </p:nvSpPr>
        <p:spPr>
          <a:xfrm>
            <a:off x="705201" y="1999925"/>
            <a:ext cx="2710999" cy="750975"/>
          </a:xfrm>
          <a:prstGeom prst="rect">
            <a:avLst/>
          </a:prstGeom>
        </p:spPr>
        <p:txBody>
          <a:bodyPr wrap="none">
            <a:spAutoFit/>
          </a:bodyPr>
          <a:lstStyle/>
          <a:p>
            <a:pPr marR="0" lvl="0" algn="ctr">
              <a:lnSpc>
                <a:spcPct val="107000"/>
              </a:lnSpc>
              <a:spcBef>
                <a:spcPts val="0"/>
              </a:spcBef>
              <a:spcAft>
                <a:spcPts val="0"/>
              </a:spcAft>
            </a:pPr>
            <a:r>
              <a:rPr lang="en-US" sz="4000" b="1" dirty="0">
                <a:effectLst>
                  <a:outerShdw blurRad="50800" dist="50800" dir="5400000" algn="ctr" rotWithShape="0">
                    <a:schemeClr val="bg1"/>
                  </a:outerShdw>
                </a:effectLst>
                <a:latin typeface="Papyrus" panose="03070502060502030205" pitchFamily="66" charset="0"/>
                <a:ea typeface="Calibri" panose="020F0502020204030204" pitchFamily="34" charset="0"/>
                <a:cs typeface="Times New Roman" panose="02020603050405020304" pitchFamily="18" charset="0"/>
              </a:rPr>
              <a:t>Bless You.</a:t>
            </a:r>
            <a:endParaRPr lang="en-US" sz="4000" dirty="0">
              <a:effectLst>
                <a:outerShdw blurRad="50800" dist="50800" dir="5400000" algn="ctr" rotWithShape="0">
                  <a:schemeClr val="bg1"/>
                </a:outerShdw>
              </a:effectLst>
              <a:latin typeface="Papyrus" panose="03070502060502030205" pitchFamily="66"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504709" y="0"/>
            <a:ext cx="5687291" cy="6836013"/>
          </a:xfrm>
          <a:prstGeom prst="rect">
            <a:avLst/>
          </a:prstGeom>
          <a:ln>
            <a:noFill/>
          </a:ln>
          <a:effectLst>
            <a:softEdge rad="112500"/>
          </a:effectLst>
        </p:spPr>
      </p:pic>
      <p:pic>
        <p:nvPicPr>
          <p:cNvPr id="8" name="Picture 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25139" y="158908"/>
            <a:ext cx="1399728" cy="1399728"/>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9" name="Picture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13780" y="402229"/>
            <a:ext cx="869148" cy="869148"/>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10" name="Picture 9"/>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28882" y="402229"/>
            <a:ext cx="658581" cy="869148"/>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sp>
        <p:nvSpPr>
          <p:cNvPr id="11" name="TextBox 10"/>
          <p:cNvSpPr txBox="1"/>
          <p:nvPr/>
        </p:nvSpPr>
        <p:spPr>
          <a:xfrm>
            <a:off x="6650182" y="1302045"/>
            <a:ext cx="5541818" cy="830997"/>
          </a:xfrm>
          <a:prstGeom prst="rect">
            <a:avLst/>
          </a:prstGeom>
          <a:noFill/>
          <a:ln>
            <a:noFill/>
            <a:prstDash val="solid"/>
          </a:ln>
          <a:extLst>
            <a:ext uri="{91240B29-F687-4F45-9708-019B960494DF}">
              <a14:hiddenLine xmlns:a14="http://schemas.microsoft.com/office/drawing/2010/main">
                <a:solidFill>
                  <a:schemeClr val="tx1"/>
                </a:solidFill>
                <a:prstDash val="solid"/>
              </a14:hiddenLine>
            </a:ext>
          </a:extLst>
        </p:spPr>
        <p:txBody>
          <a:bodyPr wrap="square" rtlCol="0">
            <a:spAutoFit/>
          </a:bodyPr>
          <a:lstStyle/>
          <a:p>
            <a:pPr algn="ctr"/>
            <a:r>
              <a:rPr lang="en-US" sz="4800" dirty="0">
                <a:solidFill>
                  <a:schemeClr val="bg1"/>
                </a:solidFill>
                <a:latin typeface="Arial Black" panose="020B0A04020102020204" pitchFamily="34" charset="0"/>
              </a:rPr>
              <a:t>B  </a:t>
            </a:r>
            <a:r>
              <a:rPr lang="en-US" sz="2400" dirty="0">
                <a:solidFill>
                  <a:schemeClr val="bg1"/>
                </a:solidFill>
                <a:latin typeface="Arial Black" panose="020B0A04020102020204" pitchFamily="34" charset="0"/>
              </a:rPr>
              <a:t>a   </a:t>
            </a:r>
            <a:r>
              <a:rPr lang="en-US" sz="4800" dirty="0">
                <a:solidFill>
                  <a:schemeClr val="bg1"/>
                </a:solidFill>
                <a:latin typeface="Arial Black" panose="020B0A04020102020204" pitchFamily="34" charset="0"/>
              </a:rPr>
              <a:t>R </a:t>
            </a:r>
            <a:r>
              <a:rPr lang="en-US" sz="2400" dirty="0">
                <a:solidFill>
                  <a:schemeClr val="bg1"/>
                </a:solidFill>
                <a:latin typeface="Arial Black" panose="020B0A04020102020204" pitchFamily="34" charset="0"/>
              </a:rPr>
              <a:t> a  </a:t>
            </a:r>
            <a:r>
              <a:rPr lang="en-US" sz="4800" dirty="0">
                <a:solidFill>
                  <a:schemeClr val="bg1"/>
                </a:solidFill>
                <a:latin typeface="Arial Black" panose="020B0A04020102020204" pitchFamily="34" charset="0"/>
              </a:rPr>
              <a:t>K</a:t>
            </a:r>
          </a:p>
        </p:txBody>
      </p:sp>
      <p:pic>
        <p:nvPicPr>
          <p:cNvPr id="12" name="Picture 11"/>
          <p:cNvPicPr>
            <a:picLocks noChangeAspect="1"/>
          </p:cNvPicPr>
          <p:nvPr/>
        </p:nvPicPr>
        <p:blipFill>
          <a:blip r:embed="rId8">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4628" y="2786244"/>
            <a:ext cx="1399728" cy="1399728"/>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13" name="Picture 12"/>
          <p:cNvPicPr>
            <a:picLocks noChangeAspect="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87420" y="3052388"/>
            <a:ext cx="869148" cy="869148"/>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14" name="Picture 13"/>
          <p:cNvPicPr>
            <a:picLocks noChangeAspect="1"/>
          </p:cNvPicPr>
          <p:nvPr/>
        </p:nvPicPr>
        <p:blipFill>
          <a:blip r:embed="rId7">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75910" y="4956388"/>
            <a:ext cx="658581" cy="869148"/>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sp>
        <p:nvSpPr>
          <p:cNvPr id="15" name="TextBox 14"/>
          <p:cNvSpPr txBox="1"/>
          <p:nvPr/>
        </p:nvSpPr>
        <p:spPr>
          <a:xfrm>
            <a:off x="0" y="3919828"/>
            <a:ext cx="2664242" cy="830997"/>
          </a:xfrm>
          <a:prstGeom prst="rect">
            <a:avLst/>
          </a:prstGeom>
          <a:noFill/>
          <a:ln>
            <a:noFill/>
            <a:prstDash val="solid"/>
          </a:ln>
          <a:extLst>
            <a:ext uri="{91240B29-F687-4F45-9708-019B960494DF}">
              <a14:hiddenLine xmlns:a14="http://schemas.microsoft.com/office/drawing/2010/main">
                <a:solidFill>
                  <a:schemeClr val="tx1"/>
                </a:solidFill>
                <a:prstDash val="solid"/>
              </a14:hiddenLine>
            </a:ext>
          </a:extLst>
        </p:spPr>
        <p:txBody>
          <a:bodyPr wrap="square" rtlCol="0">
            <a:spAutoFit/>
          </a:bodyPr>
          <a:lstStyle/>
          <a:p>
            <a:pPr algn="ctr"/>
            <a:r>
              <a:rPr lang="en-US" sz="4800" dirty="0">
                <a:latin typeface="Arial Black" panose="020B0A04020102020204" pitchFamily="34" charset="0"/>
              </a:rPr>
              <a:t>B  </a:t>
            </a:r>
            <a:r>
              <a:rPr lang="en-US" sz="2400" dirty="0">
                <a:latin typeface="Arial Black" panose="020B0A04020102020204" pitchFamily="34" charset="0"/>
              </a:rPr>
              <a:t>a   </a:t>
            </a:r>
            <a:r>
              <a:rPr lang="en-US" sz="4800" dirty="0">
                <a:latin typeface="Arial Black" panose="020B0A04020102020204" pitchFamily="34" charset="0"/>
              </a:rPr>
              <a:t>R </a:t>
            </a:r>
          </a:p>
        </p:txBody>
      </p:sp>
      <p:pic>
        <p:nvPicPr>
          <p:cNvPr id="16" name="Picture 15"/>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8310" y="3052388"/>
            <a:ext cx="2494099" cy="1652963"/>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sp>
        <p:nvSpPr>
          <p:cNvPr id="17" name="TextBox 16"/>
          <p:cNvSpPr txBox="1"/>
          <p:nvPr/>
        </p:nvSpPr>
        <p:spPr>
          <a:xfrm>
            <a:off x="110923" y="5852945"/>
            <a:ext cx="1307137" cy="830997"/>
          </a:xfrm>
          <a:prstGeom prst="rect">
            <a:avLst/>
          </a:prstGeom>
          <a:noFill/>
          <a:ln>
            <a:noFill/>
            <a:prstDash val="solid"/>
          </a:ln>
          <a:extLst>
            <a:ext uri="{91240B29-F687-4F45-9708-019B960494DF}">
              <a14:hiddenLine xmlns:a14="http://schemas.microsoft.com/office/drawing/2010/main">
                <a:solidFill>
                  <a:schemeClr val="tx1"/>
                </a:solidFill>
                <a:prstDash val="solid"/>
              </a14:hiddenLine>
            </a:ext>
          </a:extLst>
        </p:spPr>
        <p:txBody>
          <a:bodyPr wrap="square" rtlCol="0">
            <a:spAutoFit/>
          </a:bodyPr>
          <a:lstStyle/>
          <a:p>
            <a:pPr algn="ctr"/>
            <a:r>
              <a:rPr lang="en-US" sz="2400" dirty="0">
                <a:latin typeface="Arial Black" panose="020B0A04020102020204" pitchFamily="34" charset="0"/>
              </a:rPr>
              <a:t> </a:t>
            </a:r>
            <a:r>
              <a:rPr lang="en-US" sz="4800" dirty="0">
                <a:latin typeface="Arial Black" panose="020B0A04020102020204" pitchFamily="34" charset="0"/>
              </a:rPr>
              <a:t>K</a:t>
            </a:r>
          </a:p>
        </p:txBody>
      </p:sp>
      <p:pic>
        <p:nvPicPr>
          <p:cNvPr id="18" name="Picture 17"/>
          <p:cNvPicPr>
            <a:picLocks noChangeAspect="1"/>
          </p:cNvPicPr>
          <p:nvPr/>
        </p:nvPicPr>
        <p:blipFill rotWithShape="1">
          <a:blip r:embed="rId10" cstate="print">
            <a:extLst>
              <a:ext uri="{28A0092B-C50C-407E-A947-70E740481C1C}">
                <a14:useLocalDpi xmlns:a14="http://schemas.microsoft.com/office/drawing/2010/main" val="0"/>
              </a:ext>
            </a:extLst>
          </a:blip>
          <a:srcRect l="1709" r="1"/>
          <a:stretch/>
        </p:blipFill>
        <p:spPr>
          <a:xfrm>
            <a:off x="1487420" y="4802072"/>
            <a:ext cx="2905977" cy="1969008"/>
          </a:xfrm>
          <a:prstGeom prst="rect">
            <a:avLst/>
          </a:prstGeom>
          <a:ln>
            <a:noFill/>
            <a:prstDash val="solid"/>
          </a:ln>
          <a:effectLst>
            <a:softEdge rad="112500"/>
          </a:effectLst>
          <a:extLst>
            <a:ext uri="{91240B29-F687-4F45-9708-019B960494DF}">
              <a14:hiddenLine xmlns:a14="http://schemas.microsoft.com/office/drawing/2010/main">
                <a:solidFill>
                  <a:schemeClr val="tx1"/>
                </a:solidFill>
                <a:prstDash val="solid"/>
              </a14:hiddenLine>
            </a:ext>
          </a:extLst>
        </p:spPr>
      </p:pic>
      <p:sp>
        <p:nvSpPr>
          <p:cNvPr id="19" name="Rectangle 18"/>
          <p:cNvSpPr/>
          <p:nvPr/>
        </p:nvSpPr>
        <p:spPr>
          <a:xfrm>
            <a:off x="6577444" y="4044051"/>
            <a:ext cx="5614555" cy="2727029"/>
          </a:xfrm>
          <a:prstGeom prst="rect">
            <a:avLst/>
          </a:prstGeom>
          <a:ln>
            <a:noFill/>
            <a:prstDash val="solid"/>
          </a:ln>
          <a:effectLst>
            <a:outerShdw blurRad="50800" dist="50800" dir="5400000" algn="ctr" rotWithShape="0">
              <a:schemeClr val="bg1"/>
            </a:outerShdw>
          </a:effectLst>
          <a:extLst>
            <a:ext uri="{91240B29-F687-4F45-9708-019B960494DF}">
              <a14:hiddenLine xmlns:a14="http://schemas.microsoft.com/office/drawing/2010/main">
                <a:solidFill>
                  <a:schemeClr val="tx1"/>
                </a:solidFill>
                <a:prstDash val="solid"/>
              </a14:hiddenLine>
            </a:ext>
          </a:extLst>
        </p:spPr>
        <p:txBody>
          <a:bodyPr wrap="square">
            <a:spAutoFit/>
          </a:bodyPr>
          <a:lstStyle/>
          <a:p>
            <a:pPr marR="0" lvl="0" algn="ctr">
              <a:lnSpc>
                <a:spcPct val="107000"/>
              </a:lnSpc>
              <a:spcBef>
                <a:spcPts val="0"/>
              </a:spcBef>
              <a:spcAft>
                <a:spcPts val="0"/>
              </a:spcAft>
            </a:pPr>
            <a:r>
              <a:rPr lang="en-US" sz="3200" b="1" dirty="0">
                <a:effectLst>
                  <a:glow rad="228600">
                    <a:schemeClr val="accent2">
                      <a:satMod val="175000"/>
                      <a:alpha val="40000"/>
                    </a:schemeClr>
                  </a:glow>
                </a:effectLst>
                <a:latin typeface="Tempus Sans ITC" panose="04020404030D07020202" pitchFamily="82" charset="0"/>
                <a:ea typeface="Calibri" panose="020F0502020204030204" pitchFamily="34" charset="0"/>
                <a:cs typeface="Times New Roman" panose="02020603050405020304" pitchFamily="18" charset="0"/>
              </a:rPr>
              <a:t>Bless: It is an act of service – The LORD bless you – the LORD serve you, the LORD kneels before you giving you what you need.</a:t>
            </a:r>
          </a:p>
        </p:txBody>
      </p:sp>
    </p:spTree>
    <p:extLst>
      <p:ext uri="{BB962C8B-B14F-4D97-AF65-F5344CB8AC3E}">
        <p14:creationId xmlns:p14="http://schemas.microsoft.com/office/powerpoint/2010/main" val="620859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7"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6" y="0"/>
            <a:ext cx="5105373" cy="3039292"/>
          </a:xfrm>
          <a:prstGeom prst="rect">
            <a:avLst/>
          </a:prstGeom>
          <a:ln>
            <a:noFill/>
          </a:ln>
          <a:effectLst>
            <a:softEdge rad="112500"/>
          </a:effectLst>
        </p:spPr>
      </p:pic>
      <p:sp>
        <p:nvSpPr>
          <p:cNvPr id="3" name="Rectangle 2"/>
          <p:cNvSpPr/>
          <p:nvPr/>
        </p:nvSpPr>
        <p:spPr>
          <a:xfrm>
            <a:off x="0" y="2288317"/>
            <a:ext cx="5102679" cy="750975"/>
          </a:xfrm>
          <a:prstGeom prst="rect">
            <a:avLst/>
          </a:prstGeom>
        </p:spPr>
        <p:txBody>
          <a:bodyPr wrap="none">
            <a:spAutoFit/>
          </a:bodyPr>
          <a:lstStyle/>
          <a:p>
            <a:pPr marR="0" lvl="0" algn="ctr">
              <a:lnSpc>
                <a:spcPct val="107000"/>
              </a:lnSpc>
              <a:spcBef>
                <a:spcPts val="0"/>
              </a:spcBef>
              <a:spcAft>
                <a:spcPts val="0"/>
              </a:spcAft>
            </a:pPr>
            <a:r>
              <a:rPr lang="en-US" sz="4000" b="1" dirty="0">
                <a:effectLst>
                  <a:outerShdw blurRad="50800" dist="50800" dir="5400000" algn="ctr" rotWithShape="0">
                    <a:schemeClr val="bg1"/>
                  </a:outerShdw>
                </a:effectLst>
                <a:latin typeface="Papyrus" panose="03070502060502030205" pitchFamily="66" charset="0"/>
                <a:ea typeface="Calibri" panose="020F0502020204030204" pitchFamily="34" charset="0"/>
                <a:cs typeface="Times New Roman" panose="02020603050405020304" pitchFamily="18" charset="0"/>
              </a:rPr>
              <a:t>How does He Bless?</a:t>
            </a:r>
            <a:endParaRPr lang="en-US" sz="4000" dirty="0">
              <a:effectLst>
                <a:outerShdw blurRad="50800" dist="50800" dir="5400000" algn="ctr" rotWithShape="0">
                  <a:schemeClr val="bg1"/>
                </a:outerShdw>
              </a:effectLst>
              <a:latin typeface="Papyrus" panose="03070502060502030205" pitchFamily="66" charset="0"/>
              <a:ea typeface="Calibri" panose="020F0502020204030204" pitchFamily="34" charset="0"/>
              <a:cs typeface="Times New Roman" panose="02020603050405020304" pitchFamily="18" charset="0"/>
            </a:endParaRPr>
          </a:p>
        </p:txBody>
      </p:sp>
      <p:sp>
        <p:nvSpPr>
          <p:cNvPr id="4" name="Rectangle 3"/>
          <p:cNvSpPr/>
          <p:nvPr/>
        </p:nvSpPr>
        <p:spPr>
          <a:xfrm>
            <a:off x="5289716" y="400362"/>
            <a:ext cx="6902284" cy="2597634"/>
          </a:xfrm>
          <a:prstGeom prst="rect">
            <a:avLst/>
          </a:prstGeom>
        </p:spPr>
        <p:txBody>
          <a:bodyPr wrap="square">
            <a:spAutoFit/>
          </a:bodyPr>
          <a:lstStyle/>
          <a:p>
            <a:pPr marR="0" lvl="0" algn="ctr">
              <a:lnSpc>
                <a:spcPct val="107000"/>
              </a:lnSpc>
              <a:spcBef>
                <a:spcPts val="0"/>
              </a:spcBef>
              <a:spcAft>
                <a:spcPts val="0"/>
              </a:spcAft>
            </a:pPr>
            <a:r>
              <a:rPr lang="en-US" sz="4000" b="1" dirty="0">
                <a:solidFill>
                  <a:srgbClr val="FFFF00"/>
                </a:solidFill>
                <a:effectLst/>
                <a:latin typeface="Tempus Sans ITC" panose="04020404030D07020202" pitchFamily="82" charset="0"/>
                <a:ea typeface="Calibri" panose="020F0502020204030204" pitchFamily="34" charset="0"/>
                <a:cs typeface="Times New Roman" panose="02020603050405020304" pitchFamily="18" charset="0"/>
              </a:rPr>
              <a:t>Bless - “a good word spoken”</a:t>
            </a:r>
          </a:p>
          <a:p>
            <a:pPr algn="ctr"/>
            <a:r>
              <a:rPr lang="en-US" sz="4000" b="1" dirty="0">
                <a:effectLst/>
                <a:latin typeface="Tempus Sans ITC" panose="04020404030D07020202" pitchFamily="82" charset="0"/>
                <a:ea typeface="Calibri" panose="020F0502020204030204" pitchFamily="34" charset="0"/>
              </a:rPr>
              <a:t>When God speaks a good word, he speaks a loving word, which is a life word.</a:t>
            </a:r>
            <a:endParaRPr lang="en-US" sz="4000" b="1" dirty="0">
              <a:latin typeface="Tempus Sans ITC" panose="04020404030D07020202" pitchFamily="82" charset="0"/>
            </a:endParaRPr>
          </a:p>
        </p:txBody>
      </p:sp>
      <p:sp>
        <p:nvSpPr>
          <p:cNvPr id="6" name="Rectangle 5"/>
          <p:cNvSpPr/>
          <p:nvPr/>
        </p:nvSpPr>
        <p:spPr>
          <a:xfrm>
            <a:off x="0" y="3694143"/>
            <a:ext cx="12192000" cy="2640723"/>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txBody>
          <a:bodyPr wrap="square">
            <a:spAutoFit/>
          </a:bodyPr>
          <a:lstStyle/>
          <a:p>
            <a:pPr marR="0" lvl="0" algn="ctr">
              <a:lnSpc>
                <a:spcPct val="107000"/>
              </a:lnSpc>
              <a:spcBef>
                <a:spcPts val="0"/>
              </a:spcBef>
              <a:spcAft>
                <a:spcPts val="0"/>
              </a:spcAft>
            </a:pPr>
            <a:r>
              <a:rPr lang="en-US" sz="4000" b="1" dirty="0">
                <a:effectLst/>
                <a:latin typeface="Tempus Sans ITC" panose="04020404030D07020202" pitchFamily="82" charset="0"/>
                <a:ea typeface="Calibri" panose="020F0502020204030204" pitchFamily="34" charset="0"/>
                <a:cs typeface="Times New Roman" panose="02020603050405020304" pitchFamily="18" charset="0"/>
              </a:rPr>
              <a:t>Genesis 1:28  ~ “He blessed them and </a:t>
            </a:r>
            <a:r>
              <a:rPr lang="en-US" sz="4000" b="1" i="1" dirty="0">
                <a:solidFill>
                  <a:srgbClr val="FFFF00"/>
                </a:solidFill>
                <a:effectLst/>
                <a:latin typeface="Tempus Sans ITC" panose="04020404030D07020202" pitchFamily="82" charset="0"/>
                <a:ea typeface="Calibri" panose="020F0502020204030204" pitchFamily="34" charset="0"/>
                <a:cs typeface="Times New Roman" panose="02020603050405020304" pitchFamily="18" charset="0"/>
              </a:rPr>
              <a:t>said …</a:t>
            </a:r>
            <a:r>
              <a:rPr lang="en-US" sz="4000" b="1" dirty="0">
                <a:effectLst/>
                <a:latin typeface="Tempus Sans ITC" panose="04020404030D07020202" pitchFamily="82" charset="0"/>
                <a:ea typeface="Calibri" panose="020F0502020204030204" pitchFamily="34" charset="0"/>
                <a:cs typeface="Times New Roman" panose="02020603050405020304" pitchFamily="18" charset="0"/>
              </a:rPr>
              <a:t>a good word spoken.  </a:t>
            </a:r>
          </a:p>
          <a:p>
            <a:pPr algn="ctr"/>
            <a:r>
              <a:rPr lang="en-US" sz="4000" b="1" dirty="0">
                <a:effectLst/>
                <a:latin typeface="Tempus Sans ITC" panose="04020404030D07020202" pitchFamily="82" charset="0"/>
                <a:ea typeface="Calibri" panose="020F0502020204030204" pitchFamily="34" charset="0"/>
              </a:rPr>
              <a:t> “Be fruitful, increase, fill, subdue and rule.”  </a:t>
            </a:r>
          </a:p>
          <a:p>
            <a:pPr algn="ctr"/>
            <a:r>
              <a:rPr lang="en-US" sz="4000" b="1" dirty="0">
                <a:effectLst/>
                <a:latin typeface="Tempus Sans ITC" panose="04020404030D07020202" pitchFamily="82" charset="0"/>
                <a:ea typeface="Calibri" panose="020F0502020204030204" pitchFamily="34" charset="0"/>
              </a:rPr>
              <a:t>God’s action in 1:29 – “I give.”</a:t>
            </a:r>
            <a:endParaRPr lang="en-US" sz="4000" b="1" dirty="0">
              <a:latin typeface="Tempus Sans ITC" panose="04020404030D07020202" pitchFamily="82" charset="0"/>
            </a:endParaRPr>
          </a:p>
        </p:txBody>
      </p:sp>
    </p:spTree>
    <p:extLst>
      <p:ext uri="{BB962C8B-B14F-4D97-AF65-F5344CB8AC3E}">
        <p14:creationId xmlns:p14="http://schemas.microsoft.com/office/powerpoint/2010/main" val="13571421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204</TotalTime>
  <Words>855</Words>
  <Application>Microsoft Office PowerPoint</Application>
  <PresentationFormat>Widescreen</PresentationFormat>
  <Paragraphs>99</Paragraphs>
  <Slides>16</Slides>
  <Notes>16</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vt:i4>
      </vt:variant>
    </vt:vector>
  </HeadingPairs>
  <TitlesOfParts>
    <vt:vector size="31" baseType="lpstr">
      <vt:lpstr>Alibi</vt:lpstr>
      <vt:lpstr>Arial</vt:lpstr>
      <vt:lpstr>Arial Black</vt:lpstr>
      <vt:lpstr>Belwe Cn BT</vt:lpstr>
      <vt:lpstr>Calibri</vt:lpstr>
      <vt:lpstr>Calibri Light</vt:lpstr>
      <vt:lpstr>Candy Round BTN</vt:lpstr>
      <vt:lpstr>Colonna MT</vt:lpstr>
      <vt:lpstr>Harrington</vt:lpstr>
      <vt:lpstr>MV Boli</vt:lpstr>
      <vt:lpstr>Old English Text MT</vt:lpstr>
      <vt:lpstr>Papyrus</vt:lpstr>
      <vt:lpstr>Tempus Sans ITC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Allen</dc:creator>
  <cp:lastModifiedBy>AV Team</cp:lastModifiedBy>
  <cp:revision>10</cp:revision>
  <cp:lastPrinted>2018-12-09T14:01:00Z</cp:lastPrinted>
  <dcterms:created xsi:type="dcterms:W3CDTF">2018-12-08T16:54:37Z</dcterms:created>
  <dcterms:modified xsi:type="dcterms:W3CDTF">2018-12-09T15:59:21Z</dcterms:modified>
</cp:coreProperties>
</file>