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51B5AB4-720F-4358-80CE-EEBA777ACAB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9BC902E-458D-4189-B98E-A2D6BA32117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A00C99-8252-4537-AA4F-C85B1B7A08DD}" type="datetimeFigureOut">
              <a:rPr lang="en-US" smtClean="0"/>
              <a:t>9/2/2018</a:t>
            </a:fld>
            <a:endParaRPr lang="en-US"/>
          </a:p>
        </p:txBody>
      </p:sp>
      <p:sp>
        <p:nvSpPr>
          <p:cNvPr id="4" name="Footer Placeholder 3">
            <a:extLst>
              <a:ext uri="{FF2B5EF4-FFF2-40B4-BE49-F238E27FC236}">
                <a16:creationId xmlns:a16="http://schemas.microsoft.com/office/drawing/2014/main" id="{2803D254-289B-478B-B3F3-23FD275BB7F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a:extLst>
              <a:ext uri="{FF2B5EF4-FFF2-40B4-BE49-F238E27FC236}">
                <a16:creationId xmlns:a16="http://schemas.microsoft.com/office/drawing/2014/main" id="{39092033-B640-47D0-8039-9215893794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662AF6-7AC3-4F57-B73D-68D408A5FFB6}" type="slidenum">
              <a:rPr lang="en-US" smtClean="0"/>
              <a:t>‹#›</a:t>
            </a:fld>
            <a:endParaRPr lang="en-US"/>
          </a:p>
        </p:txBody>
      </p:sp>
      <p:sp>
        <p:nvSpPr>
          <p:cNvPr id="6" name="TextBox 5" descr="Box1">
            <a:extLst>
              <a:ext uri="{FF2B5EF4-FFF2-40B4-BE49-F238E27FC236}">
                <a16:creationId xmlns:a16="http://schemas.microsoft.com/office/drawing/2014/main" id="{47E7E452-EE9E-44C9-878E-6DEF9638576B}"/>
              </a:ext>
            </a:extLst>
          </p:cNvPr>
          <p:cNvSpPr txBox="1"/>
          <p:nvPr/>
        </p:nvSpPr>
        <p:spPr bwMode="black">
          <a:xfrm>
            <a:off x="564039"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7" name="TextBox 6" descr="Box2">
            <a:extLst>
              <a:ext uri="{FF2B5EF4-FFF2-40B4-BE49-F238E27FC236}">
                <a16:creationId xmlns:a16="http://schemas.microsoft.com/office/drawing/2014/main" id="{EAA3BE53-41E7-4468-905D-45EB0024E639}"/>
              </a:ext>
            </a:extLst>
          </p:cNvPr>
          <p:cNvSpPr txBox="1"/>
          <p:nvPr/>
        </p:nvSpPr>
        <p:spPr bwMode="black">
          <a:xfrm>
            <a:off x="3652825"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8" name="TextBox 7" descr="Box3">
            <a:extLst>
              <a:ext uri="{FF2B5EF4-FFF2-40B4-BE49-F238E27FC236}">
                <a16:creationId xmlns:a16="http://schemas.microsoft.com/office/drawing/2014/main" id="{DF263DBA-F050-40AA-9977-07E30E7409E9}"/>
              </a:ext>
            </a:extLst>
          </p:cNvPr>
          <p:cNvSpPr txBox="1"/>
          <p:nvPr/>
        </p:nvSpPr>
        <p:spPr bwMode="black">
          <a:xfrm>
            <a:off x="564039"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9" name="TextBox 8" descr="Box4">
            <a:extLst>
              <a:ext uri="{FF2B5EF4-FFF2-40B4-BE49-F238E27FC236}">
                <a16:creationId xmlns:a16="http://schemas.microsoft.com/office/drawing/2014/main" id="{B2281DFF-41AC-4071-BCCD-38F1CA8B56AA}"/>
              </a:ext>
            </a:extLst>
          </p:cNvPr>
          <p:cNvSpPr txBox="1"/>
          <p:nvPr/>
        </p:nvSpPr>
        <p:spPr bwMode="black">
          <a:xfrm>
            <a:off x="3652825"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0" name="TextBox 9" descr="Box5">
            <a:extLst>
              <a:ext uri="{FF2B5EF4-FFF2-40B4-BE49-F238E27FC236}">
                <a16:creationId xmlns:a16="http://schemas.microsoft.com/office/drawing/2014/main" id="{E661A513-24B3-464C-A14E-33DB73703261}"/>
              </a:ext>
            </a:extLst>
          </p:cNvPr>
          <p:cNvSpPr txBox="1"/>
          <p:nvPr/>
        </p:nvSpPr>
        <p:spPr bwMode="black">
          <a:xfrm>
            <a:off x="564039"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1" name="TextBox 10" descr="Box6">
            <a:extLst>
              <a:ext uri="{FF2B5EF4-FFF2-40B4-BE49-F238E27FC236}">
                <a16:creationId xmlns:a16="http://schemas.microsoft.com/office/drawing/2014/main" id="{6393E0D4-05C3-4022-AB57-FF275C57A2AA}"/>
              </a:ext>
            </a:extLst>
          </p:cNvPr>
          <p:cNvSpPr txBox="1"/>
          <p:nvPr/>
        </p:nvSpPr>
        <p:spPr bwMode="black">
          <a:xfrm>
            <a:off x="3652825"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2" name="TextBox 11" descr="Box7">
            <a:extLst>
              <a:ext uri="{FF2B5EF4-FFF2-40B4-BE49-F238E27FC236}">
                <a16:creationId xmlns:a16="http://schemas.microsoft.com/office/drawing/2014/main" id="{0C780DE9-6C76-4F6B-9D08-CAFC4DE50D50}"/>
              </a:ext>
            </a:extLst>
          </p:cNvPr>
          <p:cNvSpPr txBox="1"/>
          <p:nvPr/>
        </p:nvSpPr>
        <p:spPr bwMode="black">
          <a:xfrm>
            <a:off x="5257800" y="868680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287660908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5047FF-B216-477E-80E8-84744C1519AB}" type="datetimeFigureOut">
              <a:rPr lang="en-US" smtClean="0"/>
              <a:t>9/2/2018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CA020B-B35C-4B90-8647-1F425342B382}" type="slidenum">
              <a:rPr lang="en-US" smtClean="0"/>
              <a:t>‹#›</a:t>
            </a:fld>
            <a:endParaRPr lang="en-US"/>
          </a:p>
        </p:txBody>
      </p:sp>
    </p:spTree>
    <p:extLst>
      <p:ext uri="{BB962C8B-B14F-4D97-AF65-F5344CB8AC3E}">
        <p14:creationId xmlns:p14="http://schemas.microsoft.com/office/powerpoint/2010/main" val="1111065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CA020B-B35C-4B90-8647-1F425342B382}" type="slidenum">
              <a:rPr lang="en-US" smtClean="0"/>
              <a:t>1</a:t>
            </a:fld>
            <a:endParaRPr lang="en-US"/>
          </a:p>
        </p:txBody>
      </p:sp>
    </p:spTree>
    <p:extLst>
      <p:ext uri="{BB962C8B-B14F-4D97-AF65-F5344CB8AC3E}">
        <p14:creationId xmlns:p14="http://schemas.microsoft.com/office/powerpoint/2010/main" val="2106668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CA020B-B35C-4B90-8647-1F425342B382}" type="slidenum">
              <a:rPr lang="en-US" smtClean="0"/>
              <a:t>2</a:t>
            </a:fld>
            <a:endParaRPr lang="en-US"/>
          </a:p>
        </p:txBody>
      </p:sp>
    </p:spTree>
    <p:extLst>
      <p:ext uri="{BB962C8B-B14F-4D97-AF65-F5344CB8AC3E}">
        <p14:creationId xmlns:p14="http://schemas.microsoft.com/office/powerpoint/2010/main" val="4239377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CA020B-B35C-4B90-8647-1F425342B382}" type="slidenum">
              <a:rPr lang="en-US" smtClean="0"/>
              <a:t>3</a:t>
            </a:fld>
            <a:endParaRPr lang="en-US"/>
          </a:p>
        </p:txBody>
      </p:sp>
    </p:spTree>
    <p:extLst>
      <p:ext uri="{BB962C8B-B14F-4D97-AF65-F5344CB8AC3E}">
        <p14:creationId xmlns:p14="http://schemas.microsoft.com/office/powerpoint/2010/main" val="1675797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CA020B-B35C-4B90-8647-1F425342B382}" type="slidenum">
              <a:rPr lang="en-US" smtClean="0"/>
              <a:t>4</a:t>
            </a:fld>
            <a:endParaRPr lang="en-US"/>
          </a:p>
        </p:txBody>
      </p:sp>
    </p:spTree>
    <p:extLst>
      <p:ext uri="{BB962C8B-B14F-4D97-AF65-F5344CB8AC3E}">
        <p14:creationId xmlns:p14="http://schemas.microsoft.com/office/powerpoint/2010/main" val="3511000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CA020B-B35C-4B90-8647-1F425342B382}" type="slidenum">
              <a:rPr lang="en-US" smtClean="0"/>
              <a:t>5</a:t>
            </a:fld>
            <a:endParaRPr lang="en-US"/>
          </a:p>
        </p:txBody>
      </p:sp>
    </p:spTree>
    <p:extLst>
      <p:ext uri="{BB962C8B-B14F-4D97-AF65-F5344CB8AC3E}">
        <p14:creationId xmlns:p14="http://schemas.microsoft.com/office/powerpoint/2010/main" val="2591617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CA020B-B35C-4B90-8647-1F425342B382}" type="slidenum">
              <a:rPr lang="en-US" smtClean="0"/>
              <a:t>6</a:t>
            </a:fld>
            <a:endParaRPr lang="en-US"/>
          </a:p>
        </p:txBody>
      </p:sp>
    </p:spTree>
    <p:extLst>
      <p:ext uri="{BB962C8B-B14F-4D97-AF65-F5344CB8AC3E}">
        <p14:creationId xmlns:p14="http://schemas.microsoft.com/office/powerpoint/2010/main" val="1560961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CA020B-B35C-4B90-8647-1F425342B382}" type="slidenum">
              <a:rPr lang="en-US" smtClean="0"/>
              <a:t>7</a:t>
            </a:fld>
            <a:endParaRPr lang="en-US"/>
          </a:p>
        </p:txBody>
      </p:sp>
    </p:spTree>
    <p:extLst>
      <p:ext uri="{BB962C8B-B14F-4D97-AF65-F5344CB8AC3E}">
        <p14:creationId xmlns:p14="http://schemas.microsoft.com/office/powerpoint/2010/main" val="3026275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CA020B-B35C-4B90-8647-1F425342B382}" type="slidenum">
              <a:rPr lang="en-US" smtClean="0"/>
              <a:t>8</a:t>
            </a:fld>
            <a:endParaRPr lang="en-US"/>
          </a:p>
        </p:txBody>
      </p:sp>
    </p:spTree>
    <p:extLst>
      <p:ext uri="{BB962C8B-B14F-4D97-AF65-F5344CB8AC3E}">
        <p14:creationId xmlns:p14="http://schemas.microsoft.com/office/powerpoint/2010/main" val="3842681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C0EFC-6D6C-4242-BD10-8EEABED433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57EC02-DE65-4D8D-B770-293BD85BB7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378FE3-5800-40AA-9811-7B20D73C9169}"/>
              </a:ext>
            </a:extLst>
          </p:cNvPr>
          <p:cNvSpPr>
            <a:spLocks noGrp="1"/>
          </p:cNvSpPr>
          <p:nvPr>
            <p:ph type="dt" sz="half" idx="10"/>
          </p:nvPr>
        </p:nvSpPr>
        <p:spPr/>
        <p:txBody>
          <a:bodyPr/>
          <a:lstStyle/>
          <a:p>
            <a:fld id="{17E2220B-BA11-4162-BD7F-AD08C5F3FCDC}" type="datetimeFigureOut">
              <a:rPr lang="en-US" smtClean="0"/>
              <a:t>9/2/2018</a:t>
            </a:fld>
            <a:endParaRPr lang="en-US"/>
          </a:p>
        </p:txBody>
      </p:sp>
      <p:sp>
        <p:nvSpPr>
          <p:cNvPr id="5" name="Footer Placeholder 4">
            <a:extLst>
              <a:ext uri="{FF2B5EF4-FFF2-40B4-BE49-F238E27FC236}">
                <a16:creationId xmlns:a16="http://schemas.microsoft.com/office/drawing/2014/main" id="{B12BF5FB-6643-4F50-8475-59C6CD7EA3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5986D-6E47-43AF-A1E8-5822500762B3}"/>
              </a:ext>
            </a:extLst>
          </p:cNvPr>
          <p:cNvSpPr>
            <a:spLocks noGrp="1"/>
          </p:cNvSpPr>
          <p:nvPr>
            <p:ph type="sldNum" sz="quarter" idx="12"/>
          </p:nvPr>
        </p:nvSpPr>
        <p:spPr/>
        <p:txBody>
          <a:bodyPr/>
          <a:lstStyle/>
          <a:p>
            <a:fld id="{09299351-2604-45F1-ABB3-D4C97D07CC68}" type="slidenum">
              <a:rPr lang="en-US" smtClean="0"/>
              <a:t>‹#›</a:t>
            </a:fld>
            <a:endParaRPr lang="en-US"/>
          </a:p>
        </p:txBody>
      </p:sp>
    </p:spTree>
    <p:extLst>
      <p:ext uri="{BB962C8B-B14F-4D97-AF65-F5344CB8AC3E}">
        <p14:creationId xmlns:p14="http://schemas.microsoft.com/office/powerpoint/2010/main" val="1273852344"/>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72BF1-8931-4260-A0C0-3C15C14BEF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251549-2DC1-41A8-B878-670F6CA0252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CCDD2E-F76F-42E8-9E35-8B6EC9D6E056}"/>
              </a:ext>
            </a:extLst>
          </p:cNvPr>
          <p:cNvSpPr>
            <a:spLocks noGrp="1"/>
          </p:cNvSpPr>
          <p:nvPr>
            <p:ph type="dt" sz="half" idx="10"/>
          </p:nvPr>
        </p:nvSpPr>
        <p:spPr/>
        <p:txBody>
          <a:bodyPr/>
          <a:lstStyle/>
          <a:p>
            <a:fld id="{17E2220B-BA11-4162-BD7F-AD08C5F3FCDC}" type="datetimeFigureOut">
              <a:rPr lang="en-US" smtClean="0"/>
              <a:t>9/2/2018</a:t>
            </a:fld>
            <a:endParaRPr lang="en-US"/>
          </a:p>
        </p:txBody>
      </p:sp>
      <p:sp>
        <p:nvSpPr>
          <p:cNvPr id="5" name="Footer Placeholder 4">
            <a:extLst>
              <a:ext uri="{FF2B5EF4-FFF2-40B4-BE49-F238E27FC236}">
                <a16:creationId xmlns:a16="http://schemas.microsoft.com/office/drawing/2014/main" id="{2A823277-BCA3-4F96-8C0C-96A5949A9C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D68146-D4CD-4CEA-8BF1-FC76C8B06D86}"/>
              </a:ext>
            </a:extLst>
          </p:cNvPr>
          <p:cNvSpPr>
            <a:spLocks noGrp="1"/>
          </p:cNvSpPr>
          <p:nvPr>
            <p:ph type="sldNum" sz="quarter" idx="12"/>
          </p:nvPr>
        </p:nvSpPr>
        <p:spPr/>
        <p:txBody>
          <a:bodyPr/>
          <a:lstStyle/>
          <a:p>
            <a:fld id="{09299351-2604-45F1-ABB3-D4C97D07CC68}" type="slidenum">
              <a:rPr lang="en-US" smtClean="0"/>
              <a:t>‹#›</a:t>
            </a:fld>
            <a:endParaRPr lang="en-US"/>
          </a:p>
        </p:txBody>
      </p:sp>
    </p:spTree>
    <p:extLst>
      <p:ext uri="{BB962C8B-B14F-4D97-AF65-F5344CB8AC3E}">
        <p14:creationId xmlns:p14="http://schemas.microsoft.com/office/powerpoint/2010/main" val="160836861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0E4F30-A89C-4E68-9465-8D50BDABA9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F043E7-2F28-489D-BD0F-F17F1A22C0D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59F029-89B6-400E-896E-B6A246011BD6}"/>
              </a:ext>
            </a:extLst>
          </p:cNvPr>
          <p:cNvSpPr>
            <a:spLocks noGrp="1"/>
          </p:cNvSpPr>
          <p:nvPr>
            <p:ph type="dt" sz="half" idx="10"/>
          </p:nvPr>
        </p:nvSpPr>
        <p:spPr/>
        <p:txBody>
          <a:bodyPr/>
          <a:lstStyle/>
          <a:p>
            <a:fld id="{17E2220B-BA11-4162-BD7F-AD08C5F3FCDC}" type="datetimeFigureOut">
              <a:rPr lang="en-US" smtClean="0"/>
              <a:t>9/2/2018</a:t>
            </a:fld>
            <a:endParaRPr lang="en-US"/>
          </a:p>
        </p:txBody>
      </p:sp>
      <p:sp>
        <p:nvSpPr>
          <p:cNvPr id="5" name="Footer Placeholder 4">
            <a:extLst>
              <a:ext uri="{FF2B5EF4-FFF2-40B4-BE49-F238E27FC236}">
                <a16:creationId xmlns:a16="http://schemas.microsoft.com/office/drawing/2014/main" id="{3093756F-F7BE-4068-80E1-46A816609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81B48A-5057-4496-97E7-B55BB94193AF}"/>
              </a:ext>
            </a:extLst>
          </p:cNvPr>
          <p:cNvSpPr>
            <a:spLocks noGrp="1"/>
          </p:cNvSpPr>
          <p:nvPr>
            <p:ph type="sldNum" sz="quarter" idx="12"/>
          </p:nvPr>
        </p:nvSpPr>
        <p:spPr/>
        <p:txBody>
          <a:bodyPr/>
          <a:lstStyle/>
          <a:p>
            <a:fld id="{09299351-2604-45F1-ABB3-D4C97D07CC68}" type="slidenum">
              <a:rPr lang="en-US" smtClean="0"/>
              <a:t>‹#›</a:t>
            </a:fld>
            <a:endParaRPr lang="en-US"/>
          </a:p>
        </p:txBody>
      </p:sp>
    </p:spTree>
    <p:extLst>
      <p:ext uri="{BB962C8B-B14F-4D97-AF65-F5344CB8AC3E}">
        <p14:creationId xmlns:p14="http://schemas.microsoft.com/office/powerpoint/2010/main" val="3413692642"/>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873EA-81CB-4C03-BA25-E973666BC6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F0C2FF-EEAA-4EA8-B48F-092797898D2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F8690C-5587-47F7-B453-CB5E1255DC24}"/>
              </a:ext>
            </a:extLst>
          </p:cNvPr>
          <p:cNvSpPr>
            <a:spLocks noGrp="1"/>
          </p:cNvSpPr>
          <p:nvPr>
            <p:ph type="dt" sz="half" idx="10"/>
          </p:nvPr>
        </p:nvSpPr>
        <p:spPr/>
        <p:txBody>
          <a:bodyPr/>
          <a:lstStyle/>
          <a:p>
            <a:fld id="{17E2220B-BA11-4162-BD7F-AD08C5F3FCDC}" type="datetimeFigureOut">
              <a:rPr lang="en-US" smtClean="0"/>
              <a:t>9/2/2018</a:t>
            </a:fld>
            <a:endParaRPr lang="en-US"/>
          </a:p>
        </p:txBody>
      </p:sp>
      <p:sp>
        <p:nvSpPr>
          <p:cNvPr id="5" name="Footer Placeholder 4">
            <a:extLst>
              <a:ext uri="{FF2B5EF4-FFF2-40B4-BE49-F238E27FC236}">
                <a16:creationId xmlns:a16="http://schemas.microsoft.com/office/drawing/2014/main" id="{CCACEE00-24C9-4EFA-97AB-3470EF77AD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1D92AE-FB7E-4DD5-8B22-45625A556E2C}"/>
              </a:ext>
            </a:extLst>
          </p:cNvPr>
          <p:cNvSpPr>
            <a:spLocks noGrp="1"/>
          </p:cNvSpPr>
          <p:nvPr>
            <p:ph type="sldNum" sz="quarter" idx="12"/>
          </p:nvPr>
        </p:nvSpPr>
        <p:spPr/>
        <p:txBody>
          <a:bodyPr/>
          <a:lstStyle/>
          <a:p>
            <a:fld id="{09299351-2604-45F1-ABB3-D4C97D07CC68}" type="slidenum">
              <a:rPr lang="en-US" smtClean="0"/>
              <a:t>‹#›</a:t>
            </a:fld>
            <a:endParaRPr lang="en-US"/>
          </a:p>
        </p:txBody>
      </p:sp>
    </p:spTree>
    <p:extLst>
      <p:ext uri="{BB962C8B-B14F-4D97-AF65-F5344CB8AC3E}">
        <p14:creationId xmlns:p14="http://schemas.microsoft.com/office/powerpoint/2010/main" val="3705229695"/>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9840C-262A-499C-9062-0026CBB182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FA9DCF-6DE0-4373-AFBB-7C1AD3248D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1DFE07-46D6-4DD1-89FC-7563E5B1C045}"/>
              </a:ext>
            </a:extLst>
          </p:cNvPr>
          <p:cNvSpPr>
            <a:spLocks noGrp="1"/>
          </p:cNvSpPr>
          <p:nvPr>
            <p:ph type="dt" sz="half" idx="10"/>
          </p:nvPr>
        </p:nvSpPr>
        <p:spPr/>
        <p:txBody>
          <a:bodyPr/>
          <a:lstStyle/>
          <a:p>
            <a:fld id="{17E2220B-BA11-4162-BD7F-AD08C5F3FCDC}" type="datetimeFigureOut">
              <a:rPr lang="en-US" smtClean="0"/>
              <a:t>9/2/2018</a:t>
            </a:fld>
            <a:endParaRPr lang="en-US"/>
          </a:p>
        </p:txBody>
      </p:sp>
      <p:sp>
        <p:nvSpPr>
          <p:cNvPr id="5" name="Footer Placeholder 4">
            <a:extLst>
              <a:ext uri="{FF2B5EF4-FFF2-40B4-BE49-F238E27FC236}">
                <a16:creationId xmlns:a16="http://schemas.microsoft.com/office/drawing/2014/main" id="{B97E3EE1-6E56-4E77-ACAC-76A7417417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E44F32-CEED-45E7-9314-515A2BD9448D}"/>
              </a:ext>
            </a:extLst>
          </p:cNvPr>
          <p:cNvSpPr>
            <a:spLocks noGrp="1"/>
          </p:cNvSpPr>
          <p:nvPr>
            <p:ph type="sldNum" sz="quarter" idx="12"/>
          </p:nvPr>
        </p:nvSpPr>
        <p:spPr/>
        <p:txBody>
          <a:bodyPr/>
          <a:lstStyle/>
          <a:p>
            <a:fld id="{09299351-2604-45F1-ABB3-D4C97D07CC68}" type="slidenum">
              <a:rPr lang="en-US" smtClean="0"/>
              <a:t>‹#›</a:t>
            </a:fld>
            <a:endParaRPr lang="en-US"/>
          </a:p>
        </p:txBody>
      </p:sp>
    </p:spTree>
    <p:extLst>
      <p:ext uri="{BB962C8B-B14F-4D97-AF65-F5344CB8AC3E}">
        <p14:creationId xmlns:p14="http://schemas.microsoft.com/office/powerpoint/2010/main" val="4096184920"/>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4315C-9F59-4C4E-82A5-81A6CC0950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298C50-7ACC-4D84-BC4E-911BAEE5D54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461200-3D2B-4236-A72C-27DBAD522E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CA999E-238F-4BD6-AEFA-19D6419A2FE9}"/>
              </a:ext>
            </a:extLst>
          </p:cNvPr>
          <p:cNvSpPr>
            <a:spLocks noGrp="1"/>
          </p:cNvSpPr>
          <p:nvPr>
            <p:ph type="dt" sz="half" idx="10"/>
          </p:nvPr>
        </p:nvSpPr>
        <p:spPr/>
        <p:txBody>
          <a:bodyPr/>
          <a:lstStyle/>
          <a:p>
            <a:fld id="{17E2220B-BA11-4162-BD7F-AD08C5F3FCDC}" type="datetimeFigureOut">
              <a:rPr lang="en-US" smtClean="0"/>
              <a:t>9/2/2018</a:t>
            </a:fld>
            <a:endParaRPr lang="en-US"/>
          </a:p>
        </p:txBody>
      </p:sp>
      <p:sp>
        <p:nvSpPr>
          <p:cNvPr id="6" name="Footer Placeholder 5">
            <a:extLst>
              <a:ext uri="{FF2B5EF4-FFF2-40B4-BE49-F238E27FC236}">
                <a16:creationId xmlns:a16="http://schemas.microsoft.com/office/drawing/2014/main" id="{7DFB3A40-73BE-43DF-BC46-ECBB74D887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4C6D3A-F6EC-4F9D-B0AA-78B8129CFFDE}"/>
              </a:ext>
            </a:extLst>
          </p:cNvPr>
          <p:cNvSpPr>
            <a:spLocks noGrp="1"/>
          </p:cNvSpPr>
          <p:nvPr>
            <p:ph type="sldNum" sz="quarter" idx="12"/>
          </p:nvPr>
        </p:nvSpPr>
        <p:spPr/>
        <p:txBody>
          <a:bodyPr/>
          <a:lstStyle/>
          <a:p>
            <a:fld id="{09299351-2604-45F1-ABB3-D4C97D07CC68}" type="slidenum">
              <a:rPr lang="en-US" smtClean="0"/>
              <a:t>‹#›</a:t>
            </a:fld>
            <a:endParaRPr lang="en-US"/>
          </a:p>
        </p:txBody>
      </p:sp>
    </p:spTree>
    <p:extLst>
      <p:ext uri="{BB962C8B-B14F-4D97-AF65-F5344CB8AC3E}">
        <p14:creationId xmlns:p14="http://schemas.microsoft.com/office/powerpoint/2010/main" val="118008078"/>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C2729-FBB7-413B-9596-380C59CEF9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155201-3FAF-4E0F-A153-FFBD5951D4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6B8E62-4658-4690-8B76-FADC1757D79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69BA50-887C-4BD6-BAF9-B6912CD7D4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F0B934D-2E3A-4AE6-9CD0-AB3604634F1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D5DFB6-3D98-4780-948A-018CCBEA266F}"/>
              </a:ext>
            </a:extLst>
          </p:cNvPr>
          <p:cNvSpPr>
            <a:spLocks noGrp="1"/>
          </p:cNvSpPr>
          <p:nvPr>
            <p:ph type="dt" sz="half" idx="10"/>
          </p:nvPr>
        </p:nvSpPr>
        <p:spPr/>
        <p:txBody>
          <a:bodyPr/>
          <a:lstStyle/>
          <a:p>
            <a:fld id="{17E2220B-BA11-4162-BD7F-AD08C5F3FCDC}" type="datetimeFigureOut">
              <a:rPr lang="en-US" smtClean="0"/>
              <a:t>9/2/2018</a:t>
            </a:fld>
            <a:endParaRPr lang="en-US"/>
          </a:p>
        </p:txBody>
      </p:sp>
      <p:sp>
        <p:nvSpPr>
          <p:cNvPr id="8" name="Footer Placeholder 7">
            <a:extLst>
              <a:ext uri="{FF2B5EF4-FFF2-40B4-BE49-F238E27FC236}">
                <a16:creationId xmlns:a16="http://schemas.microsoft.com/office/drawing/2014/main" id="{B6184BB9-29E2-4941-BB09-97C4B43150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21B8C4-8026-4E34-AB9F-1DB3B031E51A}"/>
              </a:ext>
            </a:extLst>
          </p:cNvPr>
          <p:cNvSpPr>
            <a:spLocks noGrp="1"/>
          </p:cNvSpPr>
          <p:nvPr>
            <p:ph type="sldNum" sz="quarter" idx="12"/>
          </p:nvPr>
        </p:nvSpPr>
        <p:spPr/>
        <p:txBody>
          <a:bodyPr/>
          <a:lstStyle/>
          <a:p>
            <a:fld id="{09299351-2604-45F1-ABB3-D4C97D07CC68}" type="slidenum">
              <a:rPr lang="en-US" smtClean="0"/>
              <a:t>‹#›</a:t>
            </a:fld>
            <a:endParaRPr lang="en-US"/>
          </a:p>
        </p:txBody>
      </p:sp>
    </p:spTree>
    <p:extLst>
      <p:ext uri="{BB962C8B-B14F-4D97-AF65-F5344CB8AC3E}">
        <p14:creationId xmlns:p14="http://schemas.microsoft.com/office/powerpoint/2010/main" val="3062539759"/>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C7BBB-FCB7-47C8-9637-F10BC1E201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87C58B-615D-4990-AD4D-0A46FEE4C25A}"/>
              </a:ext>
            </a:extLst>
          </p:cNvPr>
          <p:cNvSpPr>
            <a:spLocks noGrp="1"/>
          </p:cNvSpPr>
          <p:nvPr>
            <p:ph type="dt" sz="half" idx="10"/>
          </p:nvPr>
        </p:nvSpPr>
        <p:spPr/>
        <p:txBody>
          <a:bodyPr/>
          <a:lstStyle/>
          <a:p>
            <a:fld id="{17E2220B-BA11-4162-BD7F-AD08C5F3FCDC}" type="datetimeFigureOut">
              <a:rPr lang="en-US" smtClean="0"/>
              <a:t>9/2/2018</a:t>
            </a:fld>
            <a:endParaRPr lang="en-US"/>
          </a:p>
        </p:txBody>
      </p:sp>
      <p:sp>
        <p:nvSpPr>
          <p:cNvPr id="4" name="Footer Placeholder 3">
            <a:extLst>
              <a:ext uri="{FF2B5EF4-FFF2-40B4-BE49-F238E27FC236}">
                <a16:creationId xmlns:a16="http://schemas.microsoft.com/office/drawing/2014/main" id="{D7C585D0-337B-47D9-A730-E4BA40DD5A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DCB3F1-0DD7-40AD-8980-A3E23192741A}"/>
              </a:ext>
            </a:extLst>
          </p:cNvPr>
          <p:cNvSpPr>
            <a:spLocks noGrp="1"/>
          </p:cNvSpPr>
          <p:nvPr>
            <p:ph type="sldNum" sz="quarter" idx="12"/>
          </p:nvPr>
        </p:nvSpPr>
        <p:spPr/>
        <p:txBody>
          <a:bodyPr/>
          <a:lstStyle/>
          <a:p>
            <a:fld id="{09299351-2604-45F1-ABB3-D4C97D07CC68}" type="slidenum">
              <a:rPr lang="en-US" smtClean="0"/>
              <a:t>‹#›</a:t>
            </a:fld>
            <a:endParaRPr lang="en-US"/>
          </a:p>
        </p:txBody>
      </p:sp>
    </p:spTree>
    <p:extLst>
      <p:ext uri="{BB962C8B-B14F-4D97-AF65-F5344CB8AC3E}">
        <p14:creationId xmlns:p14="http://schemas.microsoft.com/office/powerpoint/2010/main" val="3517086857"/>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B1EB75-A6E0-4BDD-AD64-34F2F5CCAED1}"/>
              </a:ext>
            </a:extLst>
          </p:cNvPr>
          <p:cNvSpPr>
            <a:spLocks noGrp="1"/>
          </p:cNvSpPr>
          <p:nvPr>
            <p:ph type="dt" sz="half" idx="10"/>
          </p:nvPr>
        </p:nvSpPr>
        <p:spPr/>
        <p:txBody>
          <a:bodyPr/>
          <a:lstStyle/>
          <a:p>
            <a:fld id="{17E2220B-BA11-4162-BD7F-AD08C5F3FCDC}" type="datetimeFigureOut">
              <a:rPr lang="en-US" smtClean="0"/>
              <a:t>9/2/2018</a:t>
            </a:fld>
            <a:endParaRPr lang="en-US"/>
          </a:p>
        </p:txBody>
      </p:sp>
      <p:sp>
        <p:nvSpPr>
          <p:cNvPr id="3" name="Footer Placeholder 2">
            <a:extLst>
              <a:ext uri="{FF2B5EF4-FFF2-40B4-BE49-F238E27FC236}">
                <a16:creationId xmlns:a16="http://schemas.microsoft.com/office/drawing/2014/main" id="{04B9AD46-3F73-4BCE-BDFE-872227E45E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4B65ED-64A6-4E08-AE07-C80382204C26}"/>
              </a:ext>
            </a:extLst>
          </p:cNvPr>
          <p:cNvSpPr>
            <a:spLocks noGrp="1"/>
          </p:cNvSpPr>
          <p:nvPr>
            <p:ph type="sldNum" sz="quarter" idx="12"/>
          </p:nvPr>
        </p:nvSpPr>
        <p:spPr/>
        <p:txBody>
          <a:bodyPr/>
          <a:lstStyle/>
          <a:p>
            <a:fld id="{09299351-2604-45F1-ABB3-D4C97D07CC68}" type="slidenum">
              <a:rPr lang="en-US" smtClean="0"/>
              <a:t>‹#›</a:t>
            </a:fld>
            <a:endParaRPr lang="en-US"/>
          </a:p>
        </p:txBody>
      </p:sp>
    </p:spTree>
    <p:extLst>
      <p:ext uri="{BB962C8B-B14F-4D97-AF65-F5344CB8AC3E}">
        <p14:creationId xmlns:p14="http://schemas.microsoft.com/office/powerpoint/2010/main" val="1049910867"/>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63760-0407-4978-AD65-AA63900B66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1C2429-71FE-4EC2-83D6-6F2D4FCA48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86D46D-6484-474F-B9D7-F9B534B716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9237F2-226E-4D2F-A38D-3797C2F8B2B7}"/>
              </a:ext>
            </a:extLst>
          </p:cNvPr>
          <p:cNvSpPr>
            <a:spLocks noGrp="1"/>
          </p:cNvSpPr>
          <p:nvPr>
            <p:ph type="dt" sz="half" idx="10"/>
          </p:nvPr>
        </p:nvSpPr>
        <p:spPr/>
        <p:txBody>
          <a:bodyPr/>
          <a:lstStyle/>
          <a:p>
            <a:fld id="{17E2220B-BA11-4162-BD7F-AD08C5F3FCDC}" type="datetimeFigureOut">
              <a:rPr lang="en-US" smtClean="0"/>
              <a:t>9/2/2018</a:t>
            </a:fld>
            <a:endParaRPr lang="en-US"/>
          </a:p>
        </p:txBody>
      </p:sp>
      <p:sp>
        <p:nvSpPr>
          <p:cNvPr id="6" name="Footer Placeholder 5">
            <a:extLst>
              <a:ext uri="{FF2B5EF4-FFF2-40B4-BE49-F238E27FC236}">
                <a16:creationId xmlns:a16="http://schemas.microsoft.com/office/drawing/2014/main" id="{592511C2-6389-4592-B03E-BE7260ED7F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220868-95FD-498C-874E-4553EDE38FA9}"/>
              </a:ext>
            </a:extLst>
          </p:cNvPr>
          <p:cNvSpPr>
            <a:spLocks noGrp="1"/>
          </p:cNvSpPr>
          <p:nvPr>
            <p:ph type="sldNum" sz="quarter" idx="12"/>
          </p:nvPr>
        </p:nvSpPr>
        <p:spPr/>
        <p:txBody>
          <a:bodyPr/>
          <a:lstStyle/>
          <a:p>
            <a:fld id="{09299351-2604-45F1-ABB3-D4C97D07CC68}" type="slidenum">
              <a:rPr lang="en-US" smtClean="0"/>
              <a:t>‹#›</a:t>
            </a:fld>
            <a:endParaRPr lang="en-US"/>
          </a:p>
        </p:txBody>
      </p:sp>
    </p:spTree>
    <p:extLst>
      <p:ext uri="{BB962C8B-B14F-4D97-AF65-F5344CB8AC3E}">
        <p14:creationId xmlns:p14="http://schemas.microsoft.com/office/powerpoint/2010/main" val="1105817641"/>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06B59-88F5-4F54-BF72-17E89C6418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259E96-553C-4459-A415-B7E4C6D4BE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5BDCE4-465C-41C4-B138-C92B999E63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A0D1B0-295B-4266-8920-4248F94215CB}"/>
              </a:ext>
            </a:extLst>
          </p:cNvPr>
          <p:cNvSpPr>
            <a:spLocks noGrp="1"/>
          </p:cNvSpPr>
          <p:nvPr>
            <p:ph type="dt" sz="half" idx="10"/>
          </p:nvPr>
        </p:nvSpPr>
        <p:spPr/>
        <p:txBody>
          <a:bodyPr/>
          <a:lstStyle/>
          <a:p>
            <a:fld id="{17E2220B-BA11-4162-BD7F-AD08C5F3FCDC}" type="datetimeFigureOut">
              <a:rPr lang="en-US" smtClean="0"/>
              <a:t>9/2/2018</a:t>
            </a:fld>
            <a:endParaRPr lang="en-US"/>
          </a:p>
        </p:txBody>
      </p:sp>
      <p:sp>
        <p:nvSpPr>
          <p:cNvPr id="6" name="Footer Placeholder 5">
            <a:extLst>
              <a:ext uri="{FF2B5EF4-FFF2-40B4-BE49-F238E27FC236}">
                <a16:creationId xmlns:a16="http://schemas.microsoft.com/office/drawing/2014/main" id="{390DA658-86E8-4C3F-BFB1-B6373C84C5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34899A-3360-4B53-81E9-8117B4AA9689}"/>
              </a:ext>
            </a:extLst>
          </p:cNvPr>
          <p:cNvSpPr>
            <a:spLocks noGrp="1"/>
          </p:cNvSpPr>
          <p:nvPr>
            <p:ph type="sldNum" sz="quarter" idx="12"/>
          </p:nvPr>
        </p:nvSpPr>
        <p:spPr/>
        <p:txBody>
          <a:bodyPr/>
          <a:lstStyle/>
          <a:p>
            <a:fld id="{09299351-2604-45F1-ABB3-D4C97D07CC68}" type="slidenum">
              <a:rPr lang="en-US" smtClean="0"/>
              <a:t>‹#›</a:t>
            </a:fld>
            <a:endParaRPr lang="en-US"/>
          </a:p>
        </p:txBody>
      </p:sp>
    </p:spTree>
    <p:extLst>
      <p:ext uri="{BB962C8B-B14F-4D97-AF65-F5344CB8AC3E}">
        <p14:creationId xmlns:p14="http://schemas.microsoft.com/office/powerpoint/2010/main" val="2246902766"/>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DB1B06-827C-401D-B7E9-B63C805C74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60DA31-D0F4-4D8C-9F52-85584668E8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0181A2-76D1-411A-89A6-F1FCF18BA7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2220B-BA11-4162-BD7F-AD08C5F3FCDC}" type="datetimeFigureOut">
              <a:rPr lang="en-US" smtClean="0"/>
              <a:t>9/2/2018</a:t>
            </a:fld>
            <a:endParaRPr lang="en-US"/>
          </a:p>
        </p:txBody>
      </p:sp>
      <p:sp>
        <p:nvSpPr>
          <p:cNvPr id="5" name="Footer Placeholder 4">
            <a:extLst>
              <a:ext uri="{FF2B5EF4-FFF2-40B4-BE49-F238E27FC236}">
                <a16:creationId xmlns:a16="http://schemas.microsoft.com/office/drawing/2014/main" id="{C3689ACB-9682-4EB9-93F7-0DA5EA4246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3E0F0A-02EE-4F86-858E-7EDDD7EBE1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299351-2604-45F1-ABB3-D4C97D07CC68}" type="slidenum">
              <a:rPr lang="en-US" smtClean="0"/>
              <a:t>‹#›</a:t>
            </a:fld>
            <a:endParaRPr lang="en-US"/>
          </a:p>
        </p:txBody>
      </p:sp>
    </p:spTree>
    <p:extLst>
      <p:ext uri="{BB962C8B-B14F-4D97-AF65-F5344CB8AC3E}">
        <p14:creationId xmlns:p14="http://schemas.microsoft.com/office/powerpoint/2010/main" val="751934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9EFC25A-7958-4D52-91CB-5257E82841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EFA17AB3-D163-4F3A-A6CB-27F216CFC2FB}"/>
              </a:ext>
            </a:extLst>
          </p:cNvPr>
          <p:cNvSpPr txBox="1"/>
          <p:nvPr/>
        </p:nvSpPr>
        <p:spPr>
          <a:xfrm>
            <a:off x="1228502" y="1997839"/>
            <a:ext cx="4867498" cy="2862322"/>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6000" dirty="0">
                <a:solidFill>
                  <a:schemeClr val="bg1"/>
                </a:solidFill>
                <a:effectLst>
                  <a:outerShdw blurRad="50800" dist="50800" dir="5400000" algn="ctr" rotWithShape="0">
                    <a:schemeClr val="tx1"/>
                  </a:outerShdw>
                </a:effectLst>
                <a:latin typeface="Ink Free" panose="03080402000500000000" pitchFamily="66" charset="0"/>
              </a:rPr>
              <a:t>What Is Your Ultimate Goal In Life?</a:t>
            </a:r>
          </a:p>
        </p:txBody>
      </p:sp>
    </p:spTree>
    <p:extLst>
      <p:ext uri="{BB962C8B-B14F-4D97-AF65-F5344CB8AC3E}">
        <p14:creationId xmlns:p14="http://schemas.microsoft.com/office/powerpoint/2010/main" val="15063522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26BA6EC-5FE2-42E5-8C1B-B737AF696A6D}"/>
              </a:ext>
            </a:extLst>
          </p:cNvPr>
          <p:cNvPicPr>
            <a:picLocks noChangeAspect="1"/>
          </p:cNvPicPr>
          <p:nvPr/>
        </p:nvPicPr>
        <p:blipFill rotWithShape="1">
          <a:blip r:embed="rId3">
            <a:extLst>
              <a:ext uri="{28A0092B-C50C-407E-A947-70E740481C1C}">
                <a14:useLocalDpi xmlns:a14="http://schemas.microsoft.com/office/drawing/2010/main" val="0"/>
              </a:ext>
            </a:extLst>
          </a:blip>
          <a:srcRect t="2386" r="-1" b="5518"/>
          <a:stretch/>
        </p:blipFill>
        <p:spPr>
          <a:xfrm>
            <a:off x="838200" y="-3810"/>
            <a:ext cx="9928860" cy="6858001"/>
          </a:xfrm>
          <a:prstGeom prst="rect">
            <a:avLst/>
          </a:prstGeom>
        </p:spPr>
      </p:pic>
      <p:pic>
        <p:nvPicPr>
          <p:cNvPr id="9" name="Picture 8">
            <a:extLst>
              <a:ext uri="{FF2B5EF4-FFF2-40B4-BE49-F238E27FC236}">
                <a16:creationId xmlns:a16="http://schemas.microsoft.com/office/drawing/2014/main" id="{CB607B98-7700-4DC9-8BE8-A876255F9C5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9027E8A9-7DED-4E60-ACF1-BAF722F57AB8}"/>
              </a:ext>
            </a:extLst>
          </p:cNvPr>
          <p:cNvSpPr txBox="1"/>
          <p:nvPr/>
        </p:nvSpPr>
        <p:spPr>
          <a:xfrm>
            <a:off x="3100929" y="811248"/>
            <a:ext cx="2804921" cy="2554545"/>
          </a:xfrm>
          <a:prstGeom prst="rect">
            <a:avLst/>
          </a:prstGeom>
          <a:noFill/>
          <a:ln>
            <a:noFill/>
            <a:prstDash val="solid"/>
          </a:ln>
          <a:effectLst>
            <a:outerShdw blurRad="50800" dist="50800" dir="5400000" algn="ctr" rotWithShape="0">
              <a:schemeClr val="tx1"/>
            </a:outerShdw>
          </a:effectLst>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3200" dirty="0">
                <a:solidFill>
                  <a:schemeClr val="bg1"/>
                </a:solidFill>
                <a:latin typeface="Ink Free" panose="03080402000500000000" pitchFamily="66" charset="0"/>
              </a:rPr>
              <a:t>1. God’s will is not as complicated as we make it out to be.</a:t>
            </a:r>
          </a:p>
        </p:txBody>
      </p:sp>
      <p:sp>
        <p:nvSpPr>
          <p:cNvPr id="6" name="TextBox 5">
            <a:extLst>
              <a:ext uri="{FF2B5EF4-FFF2-40B4-BE49-F238E27FC236}">
                <a16:creationId xmlns:a16="http://schemas.microsoft.com/office/drawing/2014/main" id="{B51F3C4D-5119-4BF1-9F73-7E84F819FF54}"/>
              </a:ext>
            </a:extLst>
          </p:cNvPr>
          <p:cNvSpPr txBox="1"/>
          <p:nvPr/>
        </p:nvSpPr>
        <p:spPr>
          <a:xfrm>
            <a:off x="3100929" y="4177041"/>
            <a:ext cx="4379053" cy="1200329"/>
          </a:xfrm>
          <a:prstGeom prst="rect">
            <a:avLst/>
          </a:prstGeom>
          <a:noFill/>
          <a:ln>
            <a:noFill/>
            <a:prstDash val="solid"/>
          </a:ln>
          <a:effectLst>
            <a:outerShdw blurRad="50800" dist="50800" dir="5400000" algn="ctr" rotWithShape="0">
              <a:schemeClr val="tx1"/>
            </a:outerShdw>
          </a:effectLst>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dirty="0">
                <a:solidFill>
                  <a:schemeClr val="bg1"/>
                </a:solidFill>
                <a:latin typeface="Arial" panose="020B0604020202020204" pitchFamily="34" charset="0"/>
                <a:cs typeface="Arial" panose="020B0604020202020204" pitchFamily="34" charset="0"/>
              </a:rPr>
              <a:t>1 Thess. 5:16-18</a:t>
            </a:r>
          </a:p>
          <a:p>
            <a:pPr algn="ctr"/>
            <a:r>
              <a:rPr lang="en-US" dirty="0">
                <a:solidFill>
                  <a:schemeClr val="bg1"/>
                </a:solidFill>
                <a:latin typeface="Arial" panose="020B0604020202020204" pitchFamily="34" charset="0"/>
                <a:cs typeface="Arial" panose="020B0604020202020204" pitchFamily="34" charset="0"/>
              </a:rPr>
              <a:t>Rejoice always, pray continually, give thanks in all circumstances; for this is God’s will for you in Christ Jesus.</a:t>
            </a:r>
          </a:p>
        </p:txBody>
      </p:sp>
    </p:spTree>
    <p:extLst>
      <p:ext uri="{BB962C8B-B14F-4D97-AF65-F5344CB8AC3E}">
        <p14:creationId xmlns:p14="http://schemas.microsoft.com/office/powerpoint/2010/main" val="20110220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12" name="Rectangle 11">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815340" y="683404"/>
            <a:ext cx="1056132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5" name="Picture 4" descr="A person posing for the camera&#10;&#10;Description generated with very high confidence">
            <a:extLst>
              <a:ext uri="{FF2B5EF4-FFF2-40B4-BE49-F238E27FC236}">
                <a16:creationId xmlns:a16="http://schemas.microsoft.com/office/drawing/2014/main" id="{75A0D886-E304-4CC6-935A-7097D0CB3EAA}"/>
              </a:ext>
            </a:extLst>
          </p:cNvPr>
          <p:cNvPicPr>
            <a:picLocks noChangeAspect="1"/>
          </p:cNvPicPr>
          <p:nvPr/>
        </p:nvPicPr>
        <p:blipFill rotWithShape="1">
          <a:blip r:embed="rId3">
            <a:extLst>
              <a:ext uri="{28A0092B-C50C-407E-A947-70E740481C1C}">
                <a14:useLocalDpi xmlns:a14="http://schemas.microsoft.com/office/drawing/2010/main" val="0"/>
              </a:ext>
            </a:extLst>
          </a:blip>
          <a:srcRect r="1" b="17518"/>
          <a:stretch/>
        </p:blipFill>
        <p:spPr>
          <a:xfrm rot="21480000">
            <a:off x="1137837" y="1003258"/>
            <a:ext cx="9916327" cy="4764396"/>
          </a:xfrm>
          <a:prstGeom prst="rect">
            <a:avLst/>
          </a:prstGeom>
        </p:spPr>
      </p:pic>
      <p:sp>
        <p:nvSpPr>
          <p:cNvPr id="6" name="TextBox 5">
            <a:extLst>
              <a:ext uri="{FF2B5EF4-FFF2-40B4-BE49-F238E27FC236}">
                <a16:creationId xmlns:a16="http://schemas.microsoft.com/office/drawing/2014/main" id="{DDB35EF4-3DBB-409C-ABC2-BC301249BBE9}"/>
              </a:ext>
            </a:extLst>
          </p:cNvPr>
          <p:cNvSpPr txBox="1"/>
          <p:nvPr/>
        </p:nvSpPr>
        <p:spPr>
          <a:xfrm>
            <a:off x="6652470" y="1091682"/>
            <a:ext cx="4264346" cy="2862322"/>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r>
              <a:rPr lang="en-US" i="1" dirty="0">
                <a:solidFill>
                  <a:schemeClr val="bg1"/>
                </a:solidFill>
                <a:effectLst/>
              </a:rPr>
              <a:t>“The fleas! This was too much. ‘Betsie, there’s no way even God can make me grateful for a flea.’</a:t>
            </a:r>
            <a:endParaRPr lang="en-US" dirty="0">
              <a:solidFill>
                <a:schemeClr val="bg1"/>
              </a:solidFill>
              <a:effectLst/>
            </a:endParaRPr>
          </a:p>
          <a:p>
            <a:endParaRPr lang="en-US" i="1" dirty="0">
              <a:solidFill>
                <a:schemeClr val="bg1"/>
              </a:solidFill>
            </a:endParaRPr>
          </a:p>
          <a:p>
            <a:r>
              <a:rPr lang="en-US" i="1" dirty="0">
                <a:solidFill>
                  <a:schemeClr val="bg1"/>
                </a:solidFill>
              </a:rPr>
              <a:t>“‘Give thanks in all circumstances,’ she quoted. It doesn’t say, ‘in pleasant circumstances.’ Fleas are part of this place where God has put us.”</a:t>
            </a:r>
          </a:p>
          <a:p>
            <a:r>
              <a:rPr lang="en-US" i="1" dirty="0">
                <a:solidFill>
                  <a:schemeClr val="bg1"/>
                </a:solidFill>
              </a:rPr>
              <a:t>- Betsie ten Boom</a:t>
            </a: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789408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5703C9C-79A3-4A74-B7FB-40DD257DD685}"/>
              </a:ext>
            </a:extLst>
          </p:cNvPr>
          <p:cNvPicPr>
            <a:picLocks noChangeAspect="1"/>
          </p:cNvPicPr>
          <p:nvPr/>
        </p:nvPicPr>
        <p:blipFill rotWithShape="1">
          <a:blip r:embed="rId3">
            <a:extLst>
              <a:ext uri="{28A0092B-C50C-407E-A947-70E740481C1C}">
                <a14:useLocalDpi xmlns:a14="http://schemas.microsoft.com/office/drawing/2010/main" val="0"/>
              </a:ext>
            </a:extLst>
          </a:blip>
          <a:srcRect t="2386" r="-1" b="5518"/>
          <a:stretch/>
        </p:blipFill>
        <p:spPr>
          <a:xfrm>
            <a:off x="838200" y="-3810"/>
            <a:ext cx="9928860" cy="6858001"/>
          </a:xfrm>
          <a:prstGeom prst="rect">
            <a:avLst/>
          </a:prstGeom>
        </p:spPr>
      </p:pic>
      <p:pic>
        <p:nvPicPr>
          <p:cNvPr id="10" name="Picture 9">
            <a:extLst>
              <a:ext uri="{FF2B5EF4-FFF2-40B4-BE49-F238E27FC236}">
                <a16:creationId xmlns:a16="http://schemas.microsoft.com/office/drawing/2014/main" id="{CB607B98-7700-4DC9-8BE8-A876255F9C5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E54E4610-B8DD-4286-A7C4-090B9704BDA6}"/>
              </a:ext>
            </a:extLst>
          </p:cNvPr>
          <p:cNvSpPr txBox="1"/>
          <p:nvPr/>
        </p:nvSpPr>
        <p:spPr>
          <a:xfrm>
            <a:off x="3100929" y="811248"/>
            <a:ext cx="4767944" cy="2554545"/>
          </a:xfrm>
          <a:prstGeom prst="rect">
            <a:avLst/>
          </a:prstGeom>
          <a:noFill/>
          <a:ln>
            <a:noFill/>
            <a:prstDash val="solid"/>
          </a:ln>
          <a:effectLst>
            <a:outerShdw blurRad="50800" dist="50800" dir="5400000" algn="ctr" rotWithShape="0">
              <a:schemeClr val="tx1"/>
            </a:outerShdw>
          </a:effectLst>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3200" dirty="0">
                <a:solidFill>
                  <a:schemeClr val="bg1"/>
                </a:solidFill>
                <a:latin typeface="Ink Free" panose="03080402000500000000" pitchFamily="66" charset="0"/>
              </a:rPr>
              <a:t>2. I’ve learned to ask for discernment of scripture at the pace God wants to reveal it to me.</a:t>
            </a:r>
          </a:p>
          <a:p>
            <a:pPr algn="ctr"/>
            <a:endParaRPr lang="en-US" sz="3200" dirty="0">
              <a:solidFill>
                <a:schemeClr val="bg1"/>
              </a:solidFill>
              <a:latin typeface="Ink Free" panose="03080402000500000000" pitchFamily="66" charset="0"/>
            </a:endParaRPr>
          </a:p>
        </p:txBody>
      </p:sp>
      <p:sp>
        <p:nvSpPr>
          <p:cNvPr id="11" name="TextBox 10">
            <a:extLst>
              <a:ext uri="{FF2B5EF4-FFF2-40B4-BE49-F238E27FC236}">
                <a16:creationId xmlns:a16="http://schemas.microsoft.com/office/drawing/2014/main" id="{DF15808D-9A92-42CD-B961-AEF163596527}"/>
              </a:ext>
            </a:extLst>
          </p:cNvPr>
          <p:cNvSpPr txBox="1"/>
          <p:nvPr/>
        </p:nvSpPr>
        <p:spPr>
          <a:xfrm>
            <a:off x="2354308" y="2994194"/>
            <a:ext cx="4379053" cy="1477328"/>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dirty="0">
                <a:solidFill>
                  <a:schemeClr val="bg1"/>
                </a:solidFill>
              </a:rPr>
              <a:t>James 1:5 </a:t>
            </a:r>
          </a:p>
          <a:p>
            <a:pPr algn="ctr"/>
            <a:r>
              <a:rPr lang="en-US" dirty="0">
                <a:solidFill>
                  <a:schemeClr val="bg1"/>
                </a:solidFill>
              </a:rPr>
              <a:t>If any of you lacks wisdom, you should ask God, who gives generously to all without finding fault, and it will be given to you.</a:t>
            </a:r>
          </a:p>
          <a:p>
            <a:pPr algn="ctr"/>
            <a:endParaRPr lang="en-US" dirty="0">
              <a:solidFill>
                <a:schemeClr val="bg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AAC8C9B0-6F9F-4E13-B465-175D347338F9}"/>
              </a:ext>
            </a:extLst>
          </p:cNvPr>
          <p:cNvSpPr txBox="1"/>
          <p:nvPr/>
        </p:nvSpPr>
        <p:spPr>
          <a:xfrm>
            <a:off x="4247510" y="4252694"/>
            <a:ext cx="5590182" cy="1200329"/>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dirty="0">
                <a:solidFill>
                  <a:schemeClr val="bg1"/>
                </a:solidFill>
              </a:rPr>
              <a:t>Proverbs 2:6 </a:t>
            </a:r>
          </a:p>
          <a:p>
            <a:pPr algn="ctr"/>
            <a:r>
              <a:rPr lang="en-US" dirty="0">
                <a:solidFill>
                  <a:schemeClr val="bg1"/>
                </a:solidFill>
              </a:rPr>
              <a:t>For the Lord gives wisdom; from his mouth come knowledge and understanding.</a:t>
            </a:r>
          </a:p>
          <a:p>
            <a:endParaRPr lang="en-US" dirty="0"/>
          </a:p>
        </p:txBody>
      </p:sp>
      <p:sp>
        <p:nvSpPr>
          <p:cNvPr id="12" name="TextBox 11">
            <a:extLst>
              <a:ext uri="{FF2B5EF4-FFF2-40B4-BE49-F238E27FC236}">
                <a16:creationId xmlns:a16="http://schemas.microsoft.com/office/drawing/2014/main" id="{2D1B23DB-B775-4980-A554-C5338D2BFD86}"/>
              </a:ext>
            </a:extLst>
          </p:cNvPr>
          <p:cNvSpPr txBox="1"/>
          <p:nvPr/>
        </p:nvSpPr>
        <p:spPr>
          <a:xfrm>
            <a:off x="2278691" y="5308088"/>
            <a:ext cx="5590182" cy="1477328"/>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lvl="2" algn="ctr"/>
            <a:r>
              <a:rPr lang="en-US" dirty="0">
                <a:solidFill>
                  <a:schemeClr val="bg1"/>
                </a:solidFill>
              </a:rPr>
              <a:t>Proverbs 9:10 </a:t>
            </a:r>
          </a:p>
          <a:p>
            <a:pPr lvl="2" algn="ctr"/>
            <a:r>
              <a:rPr lang="en-US" dirty="0">
                <a:solidFill>
                  <a:schemeClr val="bg1"/>
                </a:solidFill>
              </a:rPr>
              <a:t>The fear of the Lord is the beginning of wisdom, and the knowledge of the Holy One is understanding.</a:t>
            </a:r>
          </a:p>
          <a:p>
            <a:endParaRPr lang="en-US" dirty="0">
              <a:solidFill>
                <a:schemeClr val="bg1"/>
              </a:solidFill>
            </a:endParaRPr>
          </a:p>
        </p:txBody>
      </p:sp>
    </p:spTree>
    <p:extLst>
      <p:ext uri="{BB962C8B-B14F-4D97-AF65-F5344CB8AC3E}">
        <p14:creationId xmlns:p14="http://schemas.microsoft.com/office/powerpoint/2010/main" val="24954294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6"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CC26476-F0C0-485B-8766-9CCCF3534CC1}"/>
              </a:ext>
            </a:extLst>
          </p:cNvPr>
          <p:cNvPicPr>
            <a:picLocks noChangeAspect="1"/>
          </p:cNvPicPr>
          <p:nvPr/>
        </p:nvPicPr>
        <p:blipFill rotWithShape="1">
          <a:blip r:embed="rId3">
            <a:extLst>
              <a:ext uri="{28A0092B-C50C-407E-A947-70E740481C1C}">
                <a14:useLocalDpi xmlns:a14="http://schemas.microsoft.com/office/drawing/2010/main" val="0"/>
              </a:ext>
            </a:extLst>
          </a:blip>
          <a:srcRect t="2386" r="-1" b="5518"/>
          <a:stretch/>
        </p:blipFill>
        <p:spPr>
          <a:xfrm>
            <a:off x="838200" y="-3810"/>
            <a:ext cx="9928860" cy="6858001"/>
          </a:xfrm>
          <a:prstGeom prst="rect">
            <a:avLst/>
          </a:prstGeom>
        </p:spPr>
      </p:pic>
      <p:pic>
        <p:nvPicPr>
          <p:cNvPr id="9" name="Picture 8">
            <a:extLst>
              <a:ext uri="{FF2B5EF4-FFF2-40B4-BE49-F238E27FC236}">
                <a16:creationId xmlns:a16="http://schemas.microsoft.com/office/drawing/2014/main" id="{CB607B98-7700-4DC9-8BE8-A876255F9C5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F4A8F354-BC0A-41EC-A909-4A52D9999B46}"/>
              </a:ext>
            </a:extLst>
          </p:cNvPr>
          <p:cNvSpPr txBox="1"/>
          <p:nvPr/>
        </p:nvSpPr>
        <p:spPr>
          <a:xfrm>
            <a:off x="3100929" y="811248"/>
            <a:ext cx="4767944" cy="584775"/>
          </a:xfrm>
          <a:prstGeom prst="rect">
            <a:avLst/>
          </a:prstGeom>
          <a:noFill/>
          <a:ln>
            <a:noFill/>
            <a:prstDash val="solid"/>
          </a:ln>
          <a:effectLst>
            <a:outerShdw blurRad="50800" dist="50800" dir="5400000" algn="ctr" rotWithShape="0">
              <a:schemeClr val="tx1"/>
            </a:outerShdw>
          </a:effectLst>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3200" dirty="0">
                <a:solidFill>
                  <a:schemeClr val="bg1"/>
                </a:solidFill>
                <a:latin typeface="Ink Free" panose="03080402000500000000" pitchFamily="66" charset="0"/>
              </a:rPr>
              <a:t>3. READ YOUR BIBLE!</a:t>
            </a:r>
          </a:p>
        </p:txBody>
      </p:sp>
      <p:sp>
        <p:nvSpPr>
          <p:cNvPr id="7" name="TextBox 6">
            <a:extLst>
              <a:ext uri="{FF2B5EF4-FFF2-40B4-BE49-F238E27FC236}">
                <a16:creationId xmlns:a16="http://schemas.microsoft.com/office/drawing/2014/main" id="{1E261FB7-6B24-46A8-9EAF-8EB53DE88730}"/>
              </a:ext>
            </a:extLst>
          </p:cNvPr>
          <p:cNvSpPr txBox="1"/>
          <p:nvPr/>
        </p:nvSpPr>
        <p:spPr>
          <a:xfrm>
            <a:off x="1424940" y="1766139"/>
            <a:ext cx="4379053" cy="2308324"/>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lvl="2" algn="ctr"/>
            <a:r>
              <a:rPr lang="en-US" dirty="0">
                <a:solidFill>
                  <a:schemeClr val="bg1"/>
                </a:solidFill>
              </a:rPr>
              <a:t>2 Timothy 3:16-17</a:t>
            </a:r>
          </a:p>
          <a:p>
            <a:pPr lvl="2" algn="ctr"/>
            <a:r>
              <a:rPr lang="en-US" dirty="0">
                <a:solidFill>
                  <a:schemeClr val="bg1"/>
                </a:solidFill>
              </a:rPr>
              <a:t>All scripture is God-breathed and is useful for teaching, rebuking, correcting and training in righteousness, so that the servant of God may be thoroughly equipped for every good work.</a:t>
            </a:r>
          </a:p>
          <a:p>
            <a:pPr algn="ctr"/>
            <a:endParaRPr lang="en-US"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AF3FD97D-4658-4DE4-BED4-2B0733643803}"/>
              </a:ext>
            </a:extLst>
          </p:cNvPr>
          <p:cNvSpPr txBox="1"/>
          <p:nvPr/>
        </p:nvSpPr>
        <p:spPr>
          <a:xfrm>
            <a:off x="4071341" y="3579458"/>
            <a:ext cx="5590182" cy="2031325"/>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lvl="2" algn="ctr"/>
            <a:r>
              <a:rPr lang="en-US" dirty="0">
                <a:solidFill>
                  <a:schemeClr val="bg1"/>
                </a:solidFill>
              </a:rPr>
              <a:t>Hebrews 4:12</a:t>
            </a:r>
          </a:p>
          <a:p>
            <a:pPr lvl="2" algn="ctr"/>
            <a:r>
              <a:rPr lang="en-US" dirty="0">
                <a:solidFill>
                  <a:schemeClr val="bg1"/>
                </a:solidFill>
              </a:rPr>
              <a:t>For the word of God is alive and active. Sharper than any double-edged sword, it penetrates even to dividing soul and spirit, joints and marrow; it judges the thoughts and attitudes of the heart.</a:t>
            </a:r>
          </a:p>
          <a:p>
            <a:endParaRPr lang="en-US" dirty="0"/>
          </a:p>
        </p:txBody>
      </p:sp>
      <p:sp>
        <p:nvSpPr>
          <p:cNvPr id="10" name="TextBox 9">
            <a:extLst>
              <a:ext uri="{FF2B5EF4-FFF2-40B4-BE49-F238E27FC236}">
                <a16:creationId xmlns:a16="http://schemas.microsoft.com/office/drawing/2014/main" id="{9EF8C0FD-4CF5-4F1A-8CF7-1B69ED672E5A}"/>
              </a:ext>
            </a:extLst>
          </p:cNvPr>
          <p:cNvSpPr txBox="1"/>
          <p:nvPr/>
        </p:nvSpPr>
        <p:spPr>
          <a:xfrm>
            <a:off x="2052188" y="5446587"/>
            <a:ext cx="5590182" cy="1200329"/>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lvl="2" algn="ctr"/>
            <a:r>
              <a:rPr lang="en-US" dirty="0">
                <a:solidFill>
                  <a:schemeClr val="bg1"/>
                </a:solidFill>
              </a:rPr>
              <a:t>Matthew 24:35</a:t>
            </a:r>
          </a:p>
          <a:p>
            <a:pPr lvl="2" algn="ctr"/>
            <a:r>
              <a:rPr lang="en-US" dirty="0">
                <a:solidFill>
                  <a:schemeClr val="bg1"/>
                </a:solidFill>
              </a:rPr>
              <a:t>Heaven and earth will pass away, but my words will never pass away.</a:t>
            </a:r>
          </a:p>
          <a:p>
            <a:endParaRPr lang="en-US" dirty="0">
              <a:solidFill>
                <a:schemeClr val="bg1"/>
              </a:solidFill>
            </a:endParaRPr>
          </a:p>
        </p:txBody>
      </p:sp>
    </p:spTree>
    <p:extLst>
      <p:ext uri="{BB962C8B-B14F-4D97-AF65-F5344CB8AC3E}">
        <p14:creationId xmlns:p14="http://schemas.microsoft.com/office/powerpoint/2010/main" val="28567071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olorful bird standing in the dirt&#10;&#10;Description generated with high confidence">
            <a:extLst>
              <a:ext uri="{FF2B5EF4-FFF2-40B4-BE49-F238E27FC236}">
                <a16:creationId xmlns:a16="http://schemas.microsoft.com/office/drawing/2014/main" id="{6C61002E-BA8C-4275-8861-B3DCC51AA8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734421" cy="5763237"/>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pic>
      <p:pic>
        <p:nvPicPr>
          <p:cNvPr id="5" name="Picture 4" descr="A picture containing clipart&#10;&#10;Description generated with high confidence">
            <a:extLst>
              <a:ext uri="{FF2B5EF4-FFF2-40B4-BE49-F238E27FC236}">
                <a16:creationId xmlns:a16="http://schemas.microsoft.com/office/drawing/2014/main" id="{6CE4B652-97A0-4C4A-8F6B-1329777CFB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49169" y="0"/>
            <a:ext cx="5042832" cy="5763237"/>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pic>
      <p:sp>
        <p:nvSpPr>
          <p:cNvPr id="6" name="TextBox 5">
            <a:extLst>
              <a:ext uri="{FF2B5EF4-FFF2-40B4-BE49-F238E27FC236}">
                <a16:creationId xmlns:a16="http://schemas.microsoft.com/office/drawing/2014/main" id="{73F34FDF-5AD8-49EF-B36D-6E54B9B78C1C}"/>
              </a:ext>
            </a:extLst>
          </p:cNvPr>
          <p:cNvSpPr txBox="1"/>
          <p:nvPr/>
        </p:nvSpPr>
        <p:spPr>
          <a:xfrm>
            <a:off x="0" y="5763237"/>
            <a:ext cx="12192000" cy="1107996"/>
          </a:xfrm>
          <a:prstGeom prst="rect">
            <a:avLst/>
          </a:prstGeom>
          <a:blipFill>
            <a:blip r:embed="rId5"/>
            <a:tile tx="0" ty="0" sx="100000" sy="100000" flip="none" algn="tl"/>
          </a:blipFill>
        </p:spPr>
        <p:txBody>
          <a:bodyPr wrap="square" rtlCol="0">
            <a:spAutoFit/>
          </a:bodyPr>
          <a:lstStyle/>
          <a:p>
            <a:pPr algn="ctr"/>
            <a:r>
              <a:rPr lang="en-US" sz="6600" dirty="0">
                <a:latin typeface="Abadi" panose="020B0604020104020204" pitchFamily="34" charset="0"/>
              </a:rPr>
              <a:t>It’s Our Responsibility!</a:t>
            </a:r>
          </a:p>
        </p:txBody>
      </p:sp>
    </p:spTree>
    <p:extLst>
      <p:ext uri="{BB962C8B-B14F-4D97-AF65-F5344CB8AC3E}">
        <p14:creationId xmlns:p14="http://schemas.microsoft.com/office/powerpoint/2010/main" val="28218599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ainting of a person&#10;&#10;Description generated with high confidence">
            <a:extLst>
              <a:ext uri="{FF2B5EF4-FFF2-40B4-BE49-F238E27FC236}">
                <a16:creationId xmlns:a16="http://schemas.microsoft.com/office/drawing/2014/main" id="{7703CADF-5764-4F2E-A80D-447D41E1AB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950619" cy="6858000"/>
          </a:xfrm>
          <a:prstGeom prst="rect">
            <a:avLst/>
          </a:prstGeom>
        </p:spPr>
      </p:pic>
      <p:pic>
        <p:nvPicPr>
          <p:cNvPr id="5" name="Picture 4" descr="A picture containing person, outdoor, woman&#10;&#10;Description generated with high confidence">
            <a:extLst>
              <a:ext uri="{FF2B5EF4-FFF2-40B4-BE49-F238E27FC236}">
                <a16:creationId xmlns:a16="http://schemas.microsoft.com/office/drawing/2014/main" id="{17DDA53F-FC95-49F7-9A8A-8E9D505BBE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6200" y="0"/>
            <a:ext cx="5385800" cy="6858000"/>
          </a:xfrm>
          <a:prstGeom prst="rect">
            <a:avLst/>
          </a:prstGeom>
        </p:spPr>
      </p:pic>
      <p:sp>
        <p:nvSpPr>
          <p:cNvPr id="6" name="Rectangle 5">
            <a:extLst>
              <a:ext uri="{FF2B5EF4-FFF2-40B4-BE49-F238E27FC236}">
                <a16:creationId xmlns:a16="http://schemas.microsoft.com/office/drawing/2014/main" id="{02AECCEC-2679-40A1-B61A-37BD4EF6064E}"/>
              </a:ext>
            </a:extLst>
          </p:cNvPr>
          <p:cNvSpPr/>
          <p:nvPr/>
        </p:nvSpPr>
        <p:spPr>
          <a:xfrm>
            <a:off x="4950620" y="0"/>
            <a:ext cx="185558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5C5F7CC1-ACEA-4752-86D5-471AC54C0565}"/>
              </a:ext>
            </a:extLst>
          </p:cNvPr>
          <p:cNvSpPr txBox="1"/>
          <p:nvPr/>
        </p:nvSpPr>
        <p:spPr>
          <a:xfrm>
            <a:off x="4950619" y="0"/>
            <a:ext cx="1855580" cy="5324535"/>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2000" dirty="0">
                <a:solidFill>
                  <a:schemeClr val="bg1"/>
                </a:solidFill>
              </a:rPr>
              <a:t>Isaiah 55:8-9</a:t>
            </a:r>
          </a:p>
          <a:p>
            <a:pPr algn="ctr"/>
            <a:r>
              <a:rPr lang="en-US" sz="2000" dirty="0">
                <a:solidFill>
                  <a:schemeClr val="bg1"/>
                </a:solidFill>
              </a:rPr>
              <a:t>“For my thoughts are not your thoughts, neither are your ways my ways,” declares the Lord. “As the heavens are higher than the earth, so are my ways higher than your ways and my thoughts than your thoughts.”</a:t>
            </a:r>
          </a:p>
        </p:txBody>
      </p:sp>
    </p:spTree>
    <p:extLst>
      <p:ext uri="{BB962C8B-B14F-4D97-AF65-F5344CB8AC3E}">
        <p14:creationId xmlns:p14="http://schemas.microsoft.com/office/powerpoint/2010/main" val="23811399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9EFC25A-7958-4D52-91CB-5257E82841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EFA17AB3-D163-4F3A-A6CB-27F216CFC2FB}"/>
              </a:ext>
            </a:extLst>
          </p:cNvPr>
          <p:cNvSpPr txBox="1"/>
          <p:nvPr/>
        </p:nvSpPr>
        <p:spPr>
          <a:xfrm>
            <a:off x="1228502" y="1997839"/>
            <a:ext cx="4867498" cy="2862322"/>
          </a:xfrm>
          <a:prstGeom prst="rect">
            <a:avLst/>
          </a:prstGeom>
          <a:noFill/>
          <a:effectLst>
            <a:outerShdw blurRad="50800" dist="50800" dir="5400000" algn="ctr" rotWithShape="0">
              <a:schemeClr val="tx1"/>
            </a:outerShdw>
          </a:effectLst>
        </p:spPr>
        <p:txBody>
          <a:bodyPr wrap="square" rtlCol="0">
            <a:spAutoFit/>
          </a:bodyPr>
          <a:lstStyle/>
          <a:p>
            <a:pPr algn="ctr"/>
            <a:r>
              <a:rPr lang="en-US" sz="6000" dirty="0">
                <a:solidFill>
                  <a:schemeClr val="bg1"/>
                </a:solidFill>
                <a:latin typeface="Ink Free" panose="03080402000500000000" pitchFamily="66" charset="0"/>
              </a:rPr>
              <a:t>What Is Your Ultimate Goal In Life?</a:t>
            </a:r>
          </a:p>
        </p:txBody>
      </p:sp>
      <p:sp>
        <p:nvSpPr>
          <p:cNvPr id="2" name="TextBox 1">
            <a:extLst>
              <a:ext uri="{FF2B5EF4-FFF2-40B4-BE49-F238E27FC236}">
                <a16:creationId xmlns:a16="http://schemas.microsoft.com/office/drawing/2014/main" id="{F7E29C42-67D6-4B4D-8E25-E77997369AA6}"/>
              </a:ext>
            </a:extLst>
          </p:cNvPr>
          <p:cNvSpPr txBox="1"/>
          <p:nvPr/>
        </p:nvSpPr>
        <p:spPr>
          <a:xfrm>
            <a:off x="6602135" y="646454"/>
            <a:ext cx="5304077" cy="5878532"/>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3200" dirty="0">
                <a:solidFill>
                  <a:schemeClr val="bg1"/>
                </a:solidFill>
              </a:rPr>
              <a:t>Romans 6:3-4</a:t>
            </a:r>
          </a:p>
          <a:p>
            <a:pPr algn="ctr"/>
            <a:r>
              <a:rPr lang="en-US" sz="3200" dirty="0">
                <a:solidFill>
                  <a:schemeClr val="bg1"/>
                </a:solidFill>
              </a:rPr>
              <a:t>Or don’t you know that all of us who were baptized into Christ Jesus were baptized into his death? We were therefore buried with him through baptism into death in order that, just as Christ was raised from the dead through the glory of the Father, we too may live a new life.</a:t>
            </a:r>
          </a:p>
          <a:p>
            <a:endParaRPr lang="en-US" sz="2400" dirty="0">
              <a:latin typeface="Abadi" panose="020B0604020104020204" pitchFamily="34" charset="0"/>
            </a:endParaRPr>
          </a:p>
        </p:txBody>
      </p:sp>
    </p:spTree>
    <p:extLst>
      <p:ext uri="{BB962C8B-B14F-4D97-AF65-F5344CB8AC3E}">
        <p14:creationId xmlns:p14="http://schemas.microsoft.com/office/powerpoint/2010/main" val="38824861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428</Words>
  <Application>Microsoft Office PowerPoint</Application>
  <PresentationFormat>Widescreen</PresentationFormat>
  <Paragraphs>36</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Abadi</vt:lpstr>
      <vt:lpstr>Arial</vt:lpstr>
      <vt:lpstr>Calibri</vt:lpstr>
      <vt:lpstr>Calibri Light</vt:lpstr>
      <vt:lpstr>Impact</vt:lpstr>
      <vt:lpstr>Ink Free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Wright</dc:creator>
  <cp:lastModifiedBy>AV Team</cp:lastModifiedBy>
  <cp:revision>7</cp:revision>
  <cp:lastPrinted>2018-09-02T13:23:20Z</cp:lastPrinted>
  <dcterms:created xsi:type="dcterms:W3CDTF">2018-09-01T14:09:06Z</dcterms:created>
  <dcterms:modified xsi:type="dcterms:W3CDTF">2018-09-02T13:25:33Z</dcterms:modified>
</cp:coreProperties>
</file>