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73" r:id="rId12"/>
    <p:sldId id="274" r:id="rId13"/>
    <p:sldId id="275" r:id="rId14"/>
    <p:sldId id="267" r:id="rId15"/>
    <p:sldId id="26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B4CF9B-852B-4B7D-B021-0BBB0AA4D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17E43-44CD-4A6D-A620-E4F68B76E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18BB-2BCE-4BFA-A2F2-A46BABFEBD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7DDB2-B314-443A-AACC-3A70B5CD7B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C3467A4-CEEF-422D-A3CC-143F27401A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D32B-714E-44F0-A1AD-F6BC4146EB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9B6EBB62-1018-451C-9B51-B2D69FFAE0D9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267473BD-97FD-4592-B9F4-8E907775991E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B99408D9-FBC3-409A-9949-FCD74D8FA23B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38C2B8EF-391C-4788-B3B2-07E3E62D48C7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AED9207C-3D9C-4E03-8D34-C1763AFAFDD3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81922DF-26E2-4CB3-8190-7B15998C82AB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4AE4FDBE-A2F3-4A3A-986C-F94C9975AAC3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537101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1C1D-E613-4181-95B5-A2A65562879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D4BD-0EBF-4E35-8DEB-9A2C928F0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1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8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D4BD-0EBF-4E35-8DEB-9A2C928F0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9813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8280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3821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835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88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670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8641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9578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0741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455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7717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6418-C1E9-40F8-A94E-56E4A77CDDBD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4F11-0EAC-4BD5-A137-48630BC9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50223"/>
            <a:ext cx="12192000" cy="15696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Sardis – How to wake up!</a:t>
            </a:r>
          </a:p>
          <a:p>
            <a:pPr algn="ctr"/>
            <a:r>
              <a:rPr lang="en-US" sz="4800" b="1" kern="1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3:1-6</a:t>
            </a:r>
          </a:p>
        </p:txBody>
      </p:sp>
    </p:spTree>
    <p:extLst>
      <p:ext uri="{BB962C8B-B14F-4D97-AF65-F5344CB8AC3E}">
        <p14:creationId xmlns:p14="http://schemas.microsoft.com/office/powerpoint/2010/main" val="265447055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246848" y="1734521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452209" y="1158757"/>
            <a:ext cx="3850888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330" y="5375341"/>
            <a:ext cx="12215330" cy="1409617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forefront of your thinking.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about all day long?</a:t>
            </a:r>
          </a:p>
        </p:txBody>
      </p:sp>
      <p:sp>
        <p:nvSpPr>
          <p:cNvPr id="6" name="Rectangle 5"/>
          <p:cNvSpPr/>
          <p:nvPr/>
        </p:nvSpPr>
        <p:spPr>
          <a:xfrm rot="20704220">
            <a:off x="542011" y="2277253"/>
            <a:ext cx="6102668" cy="25545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Recalling the centrality of the life, death, burial and resurrection of Jesus 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(1 </a:t>
            </a:r>
            <a:r>
              <a:rPr lang="en-US" sz="4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Cor</a:t>
            </a: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15) 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7812" y="1909732"/>
            <a:ext cx="3784188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Keep 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doing this!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403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246848" y="1734521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452209" y="1158757"/>
            <a:ext cx="3850888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OBEY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00991"/>
            <a:ext cx="12215330" cy="740203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Application:  Not enough to remember without doing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8003" y="3536195"/>
            <a:ext cx="4079323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“Keep”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</a:rPr>
              <a:t>Guard, protect, watch over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7812" y="1909732"/>
            <a:ext cx="3784188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Keep 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doing this!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52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246848" y="1734521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452209" y="1158757"/>
            <a:ext cx="3850888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00991"/>
            <a:ext cx="12215330" cy="1398844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change of mind that leads to a change of thinking that leads to a change of life direction.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07812" y="1909732"/>
            <a:ext cx="3784188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Make a determined decision!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68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95010"/>
            <a:ext cx="3048000" cy="666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you remember how your walls were breeched?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will happen again if you don’t stay awake. </a:t>
            </a:r>
          </a:p>
        </p:txBody>
      </p:sp>
    </p:spTree>
    <p:extLst>
      <p:ext uri="{BB962C8B-B14F-4D97-AF65-F5344CB8AC3E}">
        <p14:creationId xmlns:p14="http://schemas.microsoft.com/office/powerpoint/2010/main" val="1522660284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924" y="59654"/>
            <a:ext cx="4373076" cy="679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" y="300412"/>
            <a:ext cx="7818924" cy="132343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Encouragement: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Some without soiled clothes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" y="1889169"/>
            <a:ext cx="3243747" cy="4968831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426">
            <a:off x="1325759" y="3315955"/>
            <a:ext cx="3950001" cy="2680358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023420">
            <a:off x="5129424" y="3090837"/>
            <a:ext cx="4749314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Stay close to Christ: your focus, what is in the forefront of your mind.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6835" y="4813969"/>
            <a:ext cx="3446797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Cybele &amp; blood-stained clothes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88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5505"/>
            <a:ext cx="3211551" cy="40334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 did this church do?  Did they stay awake?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Did they repent?</a:t>
            </a:r>
          </a:p>
        </p:txBody>
      </p:sp>
    </p:spTree>
    <p:extLst>
      <p:ext uri="{BB962C8B-B14F-4D97-AF65-F5344CB8AC3E}">
        <p14:creationId xmlns:p14="http://schemas.microsoft.com/office/powerpoint/2010/main" val="3417745396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659" y="0"/>
            <a:ext cx="76943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60440" y="876731"/>
            <a:ext cx="3211551" cy="40334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 did this church do?  Did they stay awake?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Did they repent?</a:t>
            </a:r>
          </a:p>
        </p:txBody>
      </p:sp>
    </p:spTree>
    <p:extLst>
      <p:ext uri="{BB962C8B-B14F-4D97-AF65-F5344CB8AC3E}">
        <p14:creationId xmlns:p14="http://schemas.microsoft.com/office/powerpoint/2010/main" val="2753843251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940">
            <a:off x="6616226" y="1382200"/>
            <a:ext cx="4724186" cy="472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942">
            <a:off x="809265" y="1444295"/>
            <a:ext cx="4732425" cy="47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31484"/>
            <a:ext cx="12173102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Kimberli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Melchor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59155"/>
            <a:ext cx="12173102" cy="13988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Why the church doesn’t need anymore coffee bars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March 8, 2017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91123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664281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73679"/>
            <a:ext cx="12192000" cy="27161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“…the firstborn from the dead” (1:5)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“I am the Living One, I was dead, and behold I am alive for ever and ever! And I hold the keys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death and Hades” (1:18)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7796" y="330479"/>
            <a:ext cx="121920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“You have a reputation – Alive!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here’s the stark truth – Dead!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98697"/>
            <a:ext cx="12192000" cy="101566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“Wake up!”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611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802" y="1093618"/>
            <a:ext cx="36920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006 life in a dead church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84532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" y="58639"/>
            <a:ext cx="6847208" cy="361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4560864" cy="74020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know?</a:t>
            </a:r>
            <a:endParaRPr lang="en-US" sz="40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9699" y="501687"/>
            <a:ext cx="5272301" cy="20682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is possible that you can be unaware that you are dead spiritually.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730273"/>
            <a:ext cx="12192000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“But he did not know that the Lord had left him.” </a:t>
            </a:r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Judges 16:20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477983"/>
            <a:ext cx="12192000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Do not 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put out the Spirit’s fire 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1 Thess. 5:19</a:t>
            </a:r>
            <a:endParaRPr lang="en-US" sz="40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121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67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446049"/>
            <a:ext cx="2542477" cy="206825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Symptoms of Spiritual Death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-70486" y="5370641"/>
            <a:ext cx="12191999" cy="139884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focused am I on Jesus?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Heb. 12:2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4234" y="428053"/>
            <a:ext cx="7307766" cy="139884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What’s growing in my life?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Heb. 6;7,8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0000" y="2357260"/>
            <a:ext cx="716292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accompanies my walk?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Heb. 6:9,10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80699"/>
            <a:ext cx="12242921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 I diligent?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Heb.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6:11,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-70486" y="2987675"/>
            <a:ext cx="5220972" cy="55335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28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From the letter to the Hebrews</a:t>
            </a:r>
          </a:p>
        </p:txBody>
      </p:sp>
    </p:spTree>
    <p:extLst>
      <p:ext uri="{BB962C8B-B14F-4D97-AF65-F5344CB8AC3E}">
        <p14:creationId xmlns:p14="http://schemas.microsoft.com/office/powerpoint/2010/main" val="27167188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277">
            <a:off x="605870" y="673679"/>
            <a:ext cx="3999832" cy="299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3169">
            <a:off x="7285974" y="571578"/>
            <a:ext cx="4510480" cy="300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721" y="456529"/>
            <a:ext cx="9935733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Sardis – a church that blended in with the city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36" y="3468027"/>
            <a:ext cx="4192860" cy="314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46526" y="1698482"/>
            <a:ext cx="6066263" cy="286232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“Get along, don’t rock the boat,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live and let live” </a:t>
            </a:r>
            <a:endParaRPr lang="en-US" sz="6000" b="1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58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132485" y="1448976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096000" y="1078096"/>
            <a:ext cx="6096000" cy="136652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“WAKE UP!”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Don’t fall back asleep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47273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246848" y="1734521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41112" y="1125508"/>
            <a:ext cx="3693206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STRENGTHEN!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62" y="1909732"/>
            <a:ext cx="4393021" cy="750975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947" y="2946045"/>
            <a:ext cx="4075436" cy="37856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You strengthen yourself by eating and drinking.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“I am the bread of life; I am the living water.”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0130" y="3894916"/>
            <a:ext cx="3784188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“I have not found your deeds complete” 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4033" y="6032178"/>
            <a:ext cx="396002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“fulfilled” </a:t>
            </a:r>
            <a:endParaRPr lang="en-US" sz="40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7700" y="1847931"/>
            <a:ext cx="3960029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Make a determined decision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33797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7" y="501133"/>
            <a:ext cx="6498895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What Christ told them to do 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/>
          <a:stretch/>
        </p:blipFill>
        <p:spPr>
          <a:xfrm rot="232582">
            <a:off x="246848" y="1734521"/>
            <a:ext cx="9713258" cy="42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341112" y="1125508"/>
            <a:ext cx="3693206" cy="750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STRENGTHEN!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09732"/>
            <a:ext cx="12192000" cy="750975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“You have not fulfilled your purpose.”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46045"/>
            <a:ext cx="12191999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Your purpose is to be filled up!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55965"/>
            <a:ext cx="12192000" cy="3170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With the Spirit (Eph. 5:18)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With “the fruit of righteousness that comes 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from Jesus Christ (Phil 1:11)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Your ultimate fulfillment is to glorify God in all you do (Col.3:17)</a:t>
            </a:r>
          </a:p>
        </p:txBody>
      </p:sp>
    </p:spTree>
    <p:extLst>
      <p:ext uri="{BB962C8B-B14F-4D97-AF65-F5344CB8AC3E}">
        <p14:creationId xmlns:p14="http://schemas.microsoft.com/office/powerpoint/2010/main" val="1522850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547</Words>
  <Application>Microsoft Office PowerPoint</Application>
  <PresentationFormat>Widescreen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Ink Free</vt:lpstr>
      <vt:lpstr>Papyrus</vt:lpstr>
      <vt:lpstr>Showcard Gothic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8</cp:revision>
  <cp:lastPrinted>2018-08-05T12:15:10Z</cp:lastPrinted>
  <dcterms:created xsi:type="dcterms:W3CDTF">2018-08-04T16:47:00Z</dcterms:created>
  <dcterms:modified xsi:type="dcterms:W3CDTF">2018-08-05T12:15:21Z</dcterms:modified>
</cp:coreProperties>
</file>