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B4380D-589E-4017-8359-7C4B772F3C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82472-8298-40A6-8D6A-39FA0E9AA7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D0636-32FA-4952-8CD9-BCEF7F4603BD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4CDF9-AEDD-4A0D-864D-DA99595699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2A9B3EE5-4FB2-4B0F-A9D7-2203E33700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80244-B17E-48D0-AFF2-ACABCEECD5E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671AB578-9DBA-4F52-BB96-0C9D2AFF900E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FD95CBED-1EE9-49FA-99F6-B69ACDA72F6E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3472CE92-F186-4836-B691-238DE51CFD8A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2E82D91E-30CB-4FAE-B7D8-819A8CC5B233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D666C1CA-ACA7-4A4F-8BEF-DC484F0E566A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42CBEE53-F1B3-4CE0-8777-9C3EF9870D03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DFD8695B-2CB0-4B95-85BC-478AB3347BA2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4681934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CD76E-6E89-4A87-A9E5-9BA420BE430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DF244-FF18-4F52-B125-00812813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F244-FF18-4F52-B125-0081281312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35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F244-FF18-4F52-B125-0081281312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29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F244-FF18-4F52-B125-0081281312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F244-FF18-4F52-B125-0081281312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F244-FF18-4F52-B125-0081281312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F244-FF18-4F52-B125-0081281312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F244-FF18-4F52-B125-008128131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6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F244-FF18-4F52-B125-0081281312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4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F244-FF18-4F52-B125-0081281312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59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F244-FF18-4F52-B125-0081281312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1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F244-FF18-4F52-B125-0081281312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2B17-F604-4EB1-B385-005C898BF8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45CF-286C-4242-B4D0-601FBB56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50784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2B17-F604-4EB1-B385-005C898BF8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45CF-286C-4242-B4D0-601FBB56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16741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2B17-F604-4EB1-B385-005C898BF8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45CF-286C-4242-B4D0-601FBB56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86890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2B17-F604-4EB1-B385-005C898BF8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45CF-286C-4242-B4D0-601FBB56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8588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2B17-F604-4EB1-B385-005C898BF8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45CF-286C-4242-B4D0-601FBB56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3726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2B17-F604-4EB1-B385-005C898BF8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45CF-286C-4242-B4D0-601FBB56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55651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2B17-F604-4EB1-B385-005C898BF8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45CF-286C-4242-B4D0-601FBB56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48885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2B17-F604-4EB1-B385-005C898BF8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45CF-286C-4242-B4D0-601FBB56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880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2B17-F604-4EB1-B385-005C898BF8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45CF-286C-4242-B4D0-601FBB56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2661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2B17-F604-4EB1-B385-005C898BF8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45CF-286C-4242-B4D0-601FBB56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05201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2B17-F604-4EB1-B385-005C898BF8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45CF-286C-4242-B4D0-601FBB56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02346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82B17-F604-4EB1-B385-005C898BF8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45CF-286C-4242-B4D0-601FBB56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73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829" y="1565662"/>
            <a:ext cx="3626565" cy="358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41294"/>
            <a:ext cx="12192000" cy="193899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kern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Showcard Gothic" panose="04020904020102020604" pitchFamily="82" charset="0"/>
                <a:ea typeface="Times New Roman" panose="02020603050405020304" pitchFamily="18" charset="0"/>
              </a:rPr>
              <a:t>The Lampstand </a:t>
            </a:r>
          </a:p>
          <a:p>
            <a:pPr algn="ctr"/>
            <a:r>
              <a:rPr lang="en-US" sz="6000" kern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Showcard Gothic" panose="04020904020102020604" pitchFamily="82" charset="0"/>
                <a:ea typeface="Times New Roman" panose="02020603050405020304" pitchFamily="18" charset="0"/>
              </a:rPr>
              <a:t>at Central</a:t>
            </a:r>
            <a:endParaRPr lang="en-US" sz="6000" kern="1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50223"/>
            <a:ext cx="12192000" cy="156966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Living in the Fear of the Lord</a:t>
            </a:r>
          </a:p>
          <a:p>
            <a:pPr algn="ctr"/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Revelation 1:17-20</a:t>
            </a:r>
          </a:p>
        </p:txBody>
      </p:sp>
    </p:spTree>
    <p:extLst>
      <p:ext uri="{BB962C8B-B14F-4D97-AF65-F5344CB8AC3E}">
        <p14:creationId xmlns:p14="http://schemas.microsoft.com/office/powerpoint/2010/main" val="2234754182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3841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Afraid-ness of God 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may keep me from doing bad things but </a:t>
            </a:r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fear of God 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not only keeps me from sin but motivates me to be good. Afraid-ness is negative motivation, fear of God is positive motivation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50494"/>
            <a:ext cx="12191999" cy="337477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you did not receive a spirit that makes you </a:t>
            </a: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slave again to fear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but you received the </a:t>
            </a: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Spirit of </a:t>
            </a:r>
            <a:r>
              <a:rPr 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sonship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 And by him we cry, “</a:t>
            </a:r>
            <a:r>
              <a:rPr lang="en-US" sz="4000" b="1" i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Abba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Father.” The Spirit himself testifies with our spirit that we are God’s children.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Romans 8:15,16</a:t>
            </a:r>
          </a:p>
        </p:txBody>
      </p:sp>
    </p:spTree>
    <p:extLst>
      <p:ext uri="{BB962C8B-B14F-4D97-AF65-F5344CB8AC3E}">
        <p14:creationId xmlns:p14="http://schemas.microsoft.com/office/powerpoint/2010/main" val="13985285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6327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5379"/>
            <a:ext cx="5974515" cy="6669885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071" y="203884"/>
            <a:ext cx="8268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effectLst/>
                <a:latin typeface="Viner Hand ITC" panose="03070502030502020203" pitchFamily="66" charset="0"/>
                <a:ea typeface="Calibri" panose="020F0502020204030204" pitchFamily="34" charset="0"/>
              </a:rPr>
              <a:t>What is God trying to tell us? </a:t>
            </a:r>
            <a:endParaRPr lang="en-US" sz="6600" dirty="0">
              <a:latin typeface="Viner Hand ITC" panose="0307050203050202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163" y="660344"/>
            <a:ext cx="3520776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Christ is Judge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56" y="2681080"/>
            <a:ext cx="12191999" cy="4044184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“As for the person who hears my words but does not keep them, I do not judge him.  For I did not come to judge the world but to save it.  There is a judge for the one who rejects me and does not accept my words; that very word which I spoke will condemn him at the last day.” John 12:47.48 </a:t>
            </a:r>
          </a:p>
        </p:txBody>
      </p:sp>
    </p:spTree>
    <p:extLst>
      <p:ext uri="{BB962C8B-B14F-4D97-AF65-F5344CB8AC3E}">
        <p14:creationId xmlns:p14="http://schemas.microsoft.com/office/powerpoint/2010/main" val="22672235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68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226809" y="203884"/>
            <a:ext cx="79651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00"/>
                </a:solidFill>
                <a:effectLst/>
                <a:latin typeface="Viner Hand ITC" panose="03070502030502020203" pitchFamily="66" charset="0"/>
                <a:ea typeface="Calibri" panose="020F0502020204030204" pitchFamily="34" charset="0"/>
              </a:rPr>
              <a:t>Seven Stars</a:t>
            </a:r>
            <a:endParaRPr lang="en-US" sz="6600" dirty="0">
              <a:solidFill>
                <a:srgbClr val="FFFF00"/>
              </a:solidFill>
              <a:latin typeface="Viner Hand ITC" panose="03070502030502020203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4855" y="4332981"/>
            <a:ext cx="7965191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The person bringing the letter?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6809" y="1985812"/>
            <a:ext cx="7965191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Heavenly Angels?</a:t>
            </a:r>
            <a:endParaRPr lang="en-US" sz="4000" b="1" i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6809" y="2769149"/>
            <a:ext cx="7965191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Angels mean “messengers”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2899" y="3551065"/>
            <a:ext cx="7965191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empus Sans ITC" panose="04020404030D07020202" pitchFamily="82" charset="0"/>
              </a:rPr>
              <a:t>A particular leader, preacher, elder?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6809" y="1202475"/>
            <a:ext cx="7965191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T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he angels of the seven churches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2898" y="5300815"/>
            <a:ext cx="7997148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The “reader/messenger”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in each church</a:t>
            </a:r>
            <a:endParaRPr lang="en-US" sz="4000" b="1" i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4514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3019"/>
            <a:ext cx="4462171" cy="466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183019"/>
            <a:ext cx="12192000" cy="132343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Christ holds the church, the faithful people of God in his right hand and no one can remove them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16063"/>
            <a:ext cx="12192000" cy="440120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My sheep listen to my voice; I know them, and they follow me. I give them eternal life, and they shall never perish; </a:t>
            </a:r>
            <a:r>
              <a:rPr lang="en-US" sz="4000" b="1" i="1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no one can snatch them out of my hand. 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My Father, who has given them to me, is greater 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than all; </a:t>
            </a:r>
            <a:r>
              <a:rPr lang="en-US" sz="4000" b="1" i="1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no one can snatch them out of my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Father’s hand</a:t>
            </a: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. I and the Father are one.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John 10:27-30 </a:t>
            </a:r>
            <a:endParaRPr lang="en-US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496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0"/>
            <a:ext cx="12121198" cy="37092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140177"/>
            <a:ext cx="7330854" cy="75097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Viner Hand ITC" panose="0307050203050202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encounter with God. 17a, 19</a:t>
            </a:r>
            <a:endParaRPr lang="en-US" sz="4000" dirty="0">
              <a:effectLst/>
              <a:latin typeface="Viner Hand ITC" panose="0307050203050202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91152"/>
            <a:ext cx="12121198" cy="75097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reaction and a command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797" y="4529584"/>
            <a:ext cx="3475630" cy="2123658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C000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Awful </a:t>
            </a:r>
          </a:p>
          <a:p>
            <a:pPr algn="ctr"/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Awesomeness</a:t>
            </a:r>
          </a:p>
          <a:p>
            <a:pPr algn="ctr"/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 to God</a:t>
            </a:r>
            <a:endParaRPr lang="en-US" sz="4400" b="1" dirty="0"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7594" y="4999146"/>
            <a:ext cx="3994548" cy="1409617"/>
          </a:xfrm>
          <a:prstGeom prst="rect">
            <a:avLst/>
          </a:prstGeom>
          <a:ln w="28575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eaction: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“Fell as if dead”</a:t>
            </a:r>
            <a:endParaRPr lang="en-US" sz="4000" b="1" i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3494" y="4999145"/>
            <a:ext cx="3587704" cy="1409617"/>
          </a:xfrm>
          <a:prstGeom prst="rect">
            <a:avLst/>
          </a:prstGeom>
          <a:ln w="28575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Command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“Write…”</a:t>
            </a:r>
            <a:endParaRPr lang="en-US" sz="4000" b="1" i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874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0"/>
            <a:ext cx="12121198" cy="3709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228668"/>
            <a:ext cx="7879080" cy="75097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Viner Hand ITC" panose="0307050203050202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God’s encounter with you 17b-20</a:t>
            </a:r>
            <a:endParaRPr lang="en-US" sz="4000" dirty="0">
              <a:effectLst/>
              <a:latin typeface="Viner Hand ITC" panose="0307050203050202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91152"/>
            <a:ext cx="12121198" cy="75097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 touches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735" y="4115723"/>
            <a:ext cx="3111593" cy="1938992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“He placed his right hand on me…”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7123" y="4642127"/>
            <a:ext cx="2220691" cy="1938992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70C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“I am the First and the Last”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7063" y="4787190"/>
            <a:ext cx="1622560" cy="1938992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“Don’t</a:t>
            </a:r>
          </a:p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 be </a:t>
            </a:r>
          </a:p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afraid”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1884" y="3411020"/>
            <a:ext cx="2220691" cy="317009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“Was dead </a:t>
            </a:r>
          </a:p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but </a:t>
            </a:r>
          </a:p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now alive”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54051" y="3608956"/>
            <a:ext cx="1747299" cy="317009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“Keys of dead and Hades”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848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0"/>
            <a:ext cx="12121198" cy="3709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201774"/>
            <a:ext cx="9852377" cy="75097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Viner Hand ITC" panose="0307050203050202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Choice: Fear of God or Afraid-ness of God</a:t>
            </a:r>
            <a:endParaRPr lang="en-US" sz="40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Viner Hand ITC" panose="0307050203050202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735" y="4115723"/>
            <a:ext cx="3111593" cy="1938992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Context determines meaning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2447" y="4787190"/>
            <a:ext cx="2393577" cy="1938992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“Physical terror or afraid”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4143" y="4343887"/>
            <a:ext cx="2478283" cy="132343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70C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“Awe, reverence”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2094" y="4343887"/>
            <a:ext cx="3009104" cy="1938992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“Do not be afraid”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“Fear God”</a:t>
            </a:r>
          </a:p>
        </p:txBody>
      </p:sp>
    </p:spTree>
    <p:extLst>
      <p:ext uri="{BB962C8B-B14F-4D97-AF65-F5344CB8AC3E}">
        <p14:creationId xmlns:p14="http://schemas.microsoft.com/office/powerpoint/2010/main" val="113047438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96"/>
            <a:ext cx="1219199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Can we live without afraid-ness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yet live in the fear of the Lord?  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3543788"/>
            <a:ext cx="12191999" cy="206825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fear of the Lord 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is the beginning of </a:t>
            </a:r>
            <a:r>
              <a:rPr lang="en-US" sz="4000" b="1" dirty="0">
                <a:solidFill>
                  <a:srgbClr val="92D05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wisdom,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nd 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of the Holy One 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4000" b="1" dirty="0">
                <a:solidFill>
                  <a:srgbClr val="92D05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endParaRPr lang="en-US" sz="4000" b="1" dirty="0">
              <a:solidFill>
                <a:srgbClr val="92D050"/>
              </a:solidFill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Proverbs 9:10</a:t>
            </a:r>
          </a:p>
        </p:txBody>
      </p:sp>
    </p:spTree>
    <p:extLst>
      <p:ext uri="{BB962C8B-B14F-4D97-AF65-F5344CB8AC3E}">
        <p14:creationId xmlns:p14="http://schemas.microsoft.com/office/powerpoint/2010/main" val="4105535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20251"/>
            <a:ext cx="12191999" cy="588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 of the Lord will rest upon him –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 of wisdom and of understanding,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 of counsel and of power,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 of knowledge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of the fear of the Lord –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he will delight in the fear of the Lord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Isaiah 11:2,3</a:t>
            </a:r>
          </a:p>
        </p:txBody>
      </p:sp>
    </p:spTree>
    <p:extLst>
      <p:ext uri="{BB962C8B-B14F-4D97-AF65-F5344CB8AC3E}">
        <p14:creationId xmlns:p14="http://schemas.microsoft.com/office/powerpoint/2010/main" val="237966120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518</Words>
  <Application>Microsoft Office PowerPoint</Application>
  <PresentationFormat>Widescreen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Papyrus</vt:lpstr>
      <vt:lpstr>Showcard Gothic</vt:lpstr>
      <vt:lpstr>Tempus Sans ITC</vt:lpstr>
      <vt:lpstr>Times New Roman</vt:lpstr>
      <vt:lpstr>Viner Hand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 Team</cp:lastModifiedBy>
  <cp:revision>8</cp:revision>
  <cp:lastPrinted>2018-06-10T13:02:54Z</cp:lastPrinted>
  <dcterms:created xsi:type="dcterms:W3CDTF">2018-06-10T01:19:55Z</dcterms:created>
  <dcterms:modified xsi:type="dcterms:W3CDTF">2018-06-10T13:12:10Z</dcterms:modified>
</cp:coreProperties>
</file>