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62" r:id="rId10"/>
    <p:sldId id="267" r:id="rId11"/>
    <p:sldId id="263" r:id="rId12"/>
    <p:sldId id="268" r:id="rId13"/>
    <p:sldId id="264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BCDCC1-FF52-465F-AC60-6AD0CA7C50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AF322-F5F8-4AE7-A539-0E22CC1CF2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26591-50A3-43F0-8141-3B74E2181704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20017-1D5F-4B51-9266-6DA01FCEB3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A25CE259-F076-4C5C-B913-6A512C5DEE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22C09-369C-4793-91EB-34D634277F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138AB141-A7A7-4277-9420-EB41C65FA0D1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DEB25D38-7F52-4688-B40C-1DA284A21B0B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06FDDCD0-AF20-43E7-88E2-00BA7B82EC79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D3E6B4FC-CD17-4FEE-8528-6FCBEF026E2D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47BDFAB6-CD0C-4D59-9CFB-A2E2A13D5006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3F19F64F-B11F-4B6B-86F0-475DF985F0F3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5AAAC0F1-5110-4AA3-8855-267E9BC7D45B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28388575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0F35B-176F-4D9E-9BC5-3ED0DC7958EA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2A02-FF19-4150-96E3-A9360DB6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3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3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56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83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22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7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09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24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0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7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28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29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51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2A02-FF19-4150-96E3-A9360DB6CB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7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B123-0EC0-45D5-98F3-875839C78C4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4C11-4839-4F93-8786-0B7F2EB6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028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B123-0EC0-45D5-98F3-875839C78C4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4C11-4839-4F93-8786-0B7F2EB6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1999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B123-0EC0-45D5-98F3-875839C78C4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4C11-4839-4F93-8786-0B7F2EB6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268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B123-0EC0-45D5-98F3-875839C78C4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4C11-4839-4F93-8786-0B7F2EB6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400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B123-0EC0-45D5-98F3-875839C78C4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4C11-4839-4F93-8786-0B7F2EB6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9285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B123-0EC0-45D5-98F3-875839C78C4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4C11-4839-4F93-8786-0B7F2EB6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5367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B123-0EC0-45D5-98F3-875839C78C4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4C11-4839-4F93-8786-0B7F2EB6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619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B123-0EC0-45D5-98F3-875839C78C4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4C11-4839-4F93-8786-0B7F2EB6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9358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B123-0EC0-45D5-98F3-875839C78C4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4C11-4839-4F93-8786-0B7F2EB6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4347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B123-0EC0-45D5-98F3-875839C78C4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4C11-4839-4F93-8786-0B7F2EB6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2162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B123-0EC0-45D5-98F3-875839C78C4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4C11-4839-4F93-8786-0B7F2EB6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8271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B123-0EC0-45D5-98F3-875839C78C4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4C11-4839-4F93-8786-0B7F2EB6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6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Snoqualmie%20Falls.mp4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829" y="1565662"/>
            <a:ext cx="3626565" cy="358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41294"/>
            <a:ext cx="12192000" cy="193899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kern="1400" dirty="0">
                <a:solidFill>
                  <a:schemeClr val="bg1"/>
                </a:solidFill>
                <a:latin typeface="Showcard Gothic" panose="04020904020102020604" pitchFamily="82" charset="0"/>
                <a:ea typeface="Times New Roman" panose="02020603050405020304" pitchFamily="18" charset="0"/>
              </a:rPr>
              <a:t>The Lampstand </a:t>
            </a:r>
          </a:p>
          <a:p>
            <a:pPr algn="ctr"/>
            <a:r>
              <a:rPr lang="en-US" sz="6000" kern="1400" dirty="0">
                <a:solidFill>
                  <a:schemeClr val="bg1"/>
                </a:solidFill>
                <a:latin typeface="Showcard Gothic" panose="04020904020102020604" pitchFamily="82" charset="0"/>
                <a:ea typeface="Times New Roman" panose="02020603050405020304" pitchFamily="18" charset="0"/>
              </a:rPr>
              <a:t>at Central</a:t>
            </a:r>
            <a:endParaRPr lang="en-US" sz="6000" kern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50223"/>
            <a:ext cx="12192000" cy="156966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kern="14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The Christ in Glory</a:t>
            </a:r>
          </a:p>
          <a:p>
            <a:pPr algn="ctr"/>
            <a:r>
              <a:rPr lang="en-US" sz="4800" b="1" kern="14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Revelation 1:12-16</a:t>
            </a:r>
          </a:p>
        </p:txBody>
      </p:sp>
    </p:spTree>
    <p:extLst>
      <p:ext uri="{BB962C8B-B14F-4D97-AF65-F5344CB8AC3E}">
        <p14:creationId xmlns:p14="http://schemas.microsoft.com/office/powerpoint/2010/main" val="241595664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3175" y="313292"/>
            <a:ext cx="4826962" cy="14465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48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Feet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Holy Strength 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56" y="1985167"/>
            <a:ext cx="3199489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38219" y="474345"/>
            <a:ext cx="2839239" cy="590931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Vision: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Christ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S</a:t>
            </a:r>
            <a:r>
              <a:rPr lang="en-US" sz="5400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ymbols</a:t>
            </a: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8364" y="0"/>
            <a:ext cx="3553636" cy="675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282734" y="1970611"/>
            <a:ext cx="5367843" cy="36009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800" b="1" kern="14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Then you will trample down the wicked; they will be </a:t>
            </a:r>
            <a:r>
              <a:rPr lang="en-US" sz="3800" b="1" kern="1400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ashes under the soles of your feet </a:t>
            </a:r>
            <a:r>
              <a:rPr lang="en-US" sz="3800" b="1" kern="14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on the day when I do these things</a:t>
            </a:r>
          </a:p>
          <a:p>
            <a:pPr algn="ctr"/>
            <a:r>
              <a:rPr lang="en-US" sz="3800" b="1" kern="14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Malachi 4:3</a:t>
            </a:r>
            <a:endParaRPr lang="en-US" sz="3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02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2085" y="-30891"/>
            <a:ext cx="3553636" cy="675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56" y="1985167"/>
            <a:ext cx="3199489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270521" y="344893"/>
            <a:ext cx="5371564" cy="14465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kern="1400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Voice</a:t>
            </a:r>
          </a:p>
          <a:p>
            <a:pPr algn="ctr"/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Might/Majesty</a:t>
            </a:r>
            <a:endParaRPr lang="en-US" sz="4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4645" y="2130471"/>
            <a:ext cx="5289438" cy="440120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Mightier than the thunder of  the great waters, mightier than the breakers of the sea  the Lord on high </a:t>
            </a:r>
          </a:p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is mighty.</a:t>
            </a:r>
          </a:p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Psalm 93:4</a:t>
            </a:r>
            <a:endParaRPr lang="en-US" sz="4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219" y="474345"/>
            <a:ext cx="2839239" cy="590931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Vision: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Christ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S</a:t>
            </a:r>
            <a:r>
              <a:rPr lang="en-US" sz="5400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ymbols</a:t>
            </a: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0924" y="0"/>
            <a:ext cx="4964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 action="ppaction://hlinkfile"/>
              </a:rPr>
              <a:t>https://www.youtube.com/watch?v=a0c70cD8o9U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88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7583" y="253119"/>
            <a:ext cx="5371564" cy="14465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48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Right hand: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 Strength/Favor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7646" y="2197894"/>
            <a:ext cx="5358625" cy="4185761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The Lord’s right hand has cone mighty things!  The Lord’s right hand is lifted high; the Lord’s right hand has done mighty things!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Ps. 118:15,16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56" y="1985167"/>
            <a:ext cx="3199489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38219" y="474345"/>
            <a:ext cx="2839239" cy="590931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Vision: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Christ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S</a:t>
            </a:r>
            <a:r>
              <a:rPr lang="en-US" sz="5400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ymbols</a:t>
            </a: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2085" y="-30891"/>
            <a:ext cx="3553636" cy="675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23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8364" y="0"/>
            <a:ext cx="3553636" cy="675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56" y="1985167"/>
            <a:ext cx="3199489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38219" y="474345"/>
            <a:ext cx="2839239" cy="590931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Vision: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Christ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S</a:t>
            </a:r>
            <a:r>
              <a:rPr lang="en-US" sz="5400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ymbols</a:t>
            </a: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3460" y="253119"/>
            <a:ext cx="5371564" cy="14465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48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Mouth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 Strength/Favor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6399" y="1699669"/>
            <a:ext cx="5358625" cy="286232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He made my mouth like a sharpened sword,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in the shadow of his hand he hid me;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Isaiah 49:2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88069" y="4561991"/>
            <a:ext cx="5358625" cy="2308324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The word of God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is sharper than a two-edged sword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Heb. 4:12</a:t>
            </a:r>
          </a:p>
        </p:txBody>
      </p:sp>
    </p:spTree>
    <p:extLst>
      <p:ext uri="{BB962C8B-B14F-4D97-AF65-F5344CB8AC3E}">
        <p14:creationId xmlns:p14="http://schemas.microsoft.com/office/powerpoint/2010/main" val="1181213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56" y="1985167"/>
            <a:ext cx="3199489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38219" y="474345"/>
            <a:ext cx="2839239" cy="590931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Vision: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Christ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S</a:t>
            </a:r>
            <a:r>
              <a:rPr lang="en-US" sz="5400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ymbols</a:t>
            </a: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8364" y="0"/>
            <a:ext cx="3553636" cy="675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57583" y="253119"/>
            <a:ext cx="5371564" cy="14465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48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Face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 Sum of his character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9739" y="1699669"/>
            <a:ext cx="5358625" cy="286232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The Son is the radiance of God and 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exact representation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of his being…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Heb. 1:3:2</a:t>
            </a:r>
          </a:p>
        </p:txBody>
      </p:sp>
      <p:sp>
        <p:nvSpPr>
          <p:cNvPr id="9" name="Rectangle 8"/>
          <p:cNvSpPr/>
          <p:nvPr/>
        </p:nvSpPr>
        <p:spPr>
          <a:xfrm>
            <a:off x="3244645" y="4521606"/>
            <a:ext cx="5358625" cy="2308324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…give us the light of the knowledge of the glory of God in the face of Christ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2 Cor. 4:6</a:t>
            </a:r>
          </a:p>
        </p:txBody>
      </p:sp>
    </p:spTree>
    <p:extLst>
      <p:ext uri="{BB962C8B-B14F-4D97-AF65-F5344CB8AC3E}">
        <p14:creationId xmlns:p14="http://schemas.microsoft.com/office/powerpoint/2010/main" val="1996188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8717"/>
            <a:ext cx="12192000" cy="535531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Holy Lord, most Holy Lord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You alone are worthy of my praise</a:t>
            </a:r>
          </a:p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O Holy Lord most Holy Lord</a:t>
            </a:r>
          </a:p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With all of my heart I sing</a:t>
            </a:r>
          </a:p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Great are you Lord</a:t>
            </a:r>
          </a:p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Worthy of praise </a:t>
            </a:r>
          </a:p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Holy and true</a:t>
            </a:r>
          </a:p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Great are you Lord</a:t>
            </a:r>
          </a:p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Most Holy Lord</a:t>
            </a:r>
            <a:endParaRPr lang="en-US" sz="38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159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10708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457" y="517966"/>
            <a:ext cx="2957861" cy="590931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Christ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Centered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Message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6284" y="96949"/>
            <a:ext cx="8655716" cy="255454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Revelation is more about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Christ than the future; more about Christ than the church; more about Christ than our struggles.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6284" y="2941458"/>
            <a:ext cx="8655716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Is Christ worthy?</a:t>
            </a:r>
            <a:endParaRPr lang="en-US" sz="4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6284" y="4068813"/>
            <a:ext cx="8655715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Two motivations – fear or love.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6285" y="5197451"/>
            <a:ext cx="8655714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Fear – (Afraid-ness)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Love – (Esteem)</a:t>
            </a:r>
          </a:p>
        </p:txBody>
      </p:sp>
    </p:spTree>
    <p:extLst>
      <p:ext uri="{BB962C8B-B14F-4D97-AF65-F5344CB8AC3E}">
        <p14:creationId xmlns:p14="http://schemas.microsoft.com/office/powerpoint/2010/main" val="4049015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715" y="4392822"/>
            <a:ext cx="4565285" cy="2465178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90" y="3144916"/>
            <a:ext cx="2753871" cy="3713084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96" y="24596"/>
            <a:ext cx="7117605" cy="3212808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5064" y="342734"/>
            <a:ext cx="3035468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Voice </a:t>
            </a:r>
            <a:r>
              <a:rPr lang="en-US" sz="4000" b="1" i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like </a:t>
            </a:r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(v.10) </a:t>
            </a:r>
            <a:endParaRPr lang="en-US" sz="4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7498" y="24596"/>
            <a:ext cx="3704502" cy="317009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Announcing the presence and communication from God.</a:t>
            </a:r>
            <a:endParaRPr lang="en-US" sz="40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4337" y="2259504"/>
            <a:ext cx="2172390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Trumpet </a:t>
            </a:r>
            <a:endParaRPr lang="en-US" sz="4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7461" y="3200666"/>
            <a:ext cx="6774539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Seven golden lampstands with Christ in the middle of them.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6715" y="4830447"/>
            <a:ext cx="4565285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you are the light of </a:t>
            </a:r>
          </a:p>
          <a:p>
            <a:r>
              <a:rPr lang="en-US" sz="4000" b="1" kern="1400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the world…</a:t>
            </a:r>
            <a:endParaRPr lang="en-US" sz="4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228" y="885383"/>
            <a:ext cx="2117887" cy="507831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Vision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1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980" y="114529"/>
            <a:ext cx="2784737" cy="67403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Vision: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Christ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Wonder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1717" y="945525"/>
            <a:ext cx="9087331" cy="507831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And he will be called Wonderful </a:t>
            </a:r>
            <a:r>
              <a:rPr lang="en-US" sz="5400" b="1" i="1" kern="1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(a Wonder!) </a:t>
            </a:r>
            <a:r>
              <a:rPr lang="en-US" sz="5400" b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Counselor, Mighty God, Everlasting Father, </a:t>
            </a:r>
          </a:p>
          <a:p>
            <a:pPr algn="ctr"/>
            <a:r>
              <a:rPr lang="en-US" sz="5400" b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Prince of Peace. </a:t>
            </a:r>
          </a:p>
          <a:p>
            <a:pPr algn="ctr"/>
            <a:r>
              <a:rPr lang="en-US" sz="5400" b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Isaiah 9:6</a:t>
            </a:r>
            <a:endParaRPr lang="en-US" sz="5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5551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980" y="114529"/>
            <a:ext cx="2784737" cy="67403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Vision: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Christ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Wonder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4669" y="358644"/>
            <a:ext cx="9087331" cy="624786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You are beautiful beyond description, too marvelous for words</a:t>
            </a:r>
            <a:r>
              <a:rPr lang="en-US" sz="4000" b="1" i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, </a:t>
            </a:r>
            <a:r>
              <a:rPr lang="en-US" sz="4000" b="1" i="1" kern="1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too wonderful for comprehension</a:t>
            </a:r>
            <a:r>
              <a:rPr lang="en-US" sz="4000" b="1" kern="1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,</a:t>
            </a:r>
            <a:r>
              <a:rPr lang="en-US" sz="4000" b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 like nothing ever seen or heard.  Who can grasp your infinite wisdom? Who can fathom the depth of your love?  You are beautiful beyond description. Majesty, enthroned above.</a:t>
            </a:r>
          </a:p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And I stand, I stand, in awe of you (2)</a:t>
            </a:r>
          </a:p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Holy God to whom all praise is due </a:t>
            </a:r>
          </a:p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I stand in awe of you</a:t>
            </a:r>
            <a:endParaRPr lang="en-US" sz="4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519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56" y="1985167"/>
            <a:ext cx="3199489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244645" y="404450"/>
            <a:ext cx="8921478" cy="92333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54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Like a son of man</a:t>
            </a:r>
            <a:endParaRPr lang="en-US" sz="5400" b="1" dirty="0">
              <a:solidFill>
                <a:srgbClr val="FFFF0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4645" y="1515163"/>
            <a:ext cx="8895602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…</a:t>
            </a:r>
            <a:r>
              <a:rPr lang="en-US" sz="3600" b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there before me was one like a son of man </a:t>
            </a:r>
            <a:r>
              <a:rPr lang="en-US" sz="4000" b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Daniel 7:13,14 </a:t>
            </a:r>
            <a:endParaRPr lang="en-US" sz="4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219" y="474345"/>
            <a:ext cx="2839239" cy="590931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Vision: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Christ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S</a:t>
            </a:r>
            <a:r>
              <a:rPr lang="en-US" sz="5400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ymbols</a:t>
            </a: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7583" y="3835065"/>
            <a:ext cx="8895602" cy="255454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And he (the Father) has given him (Jesus) authority to judge </a:t>
            </a:r>
          </a:p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because he is a son of man.</a:t>
            </a:r>
          </a:p>
          <a:p>
            <a:pPr algn="ctr"/>
            <a:r>
              <a:rPr lang="en-US" sz="4000" b="1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John 5:27</a:t>
            </a:r>
            <a:endParaRPr lang="en-US" sz="4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2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56" y="1985167"/>
            <a:ext cx="3199489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325313" y="50883"/>
            <a:ext cx="5275586" cy="14465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kern="1400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Robe: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Priest/Judge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5313" y="1859340"/>
            <a:ext cx="5200656" cy="452431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kern="1400" dirty="0">
                <a:solidFill>
                  <a:schemeClr val="bg1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For he has set a day when he will judge the world with </a:t>
            </a:r>
            <a:r>
              <a:rPr lang="en-US" sz="3600" b="1" i="1" kern="1400" dirty="0">
                <a:solidFill>
                  <a:srgbClr val="FFFF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justice by the man </a:t>
            </a:r>
            <a:r>
              <a:rPr lang="en-US" sz="3600" b="1" kern="1400" dirty="0">
                <a:solidFill>
                  <a:schemeClr val="bg1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he has appointed.  He has given proof of this to all men by raising him from the dead.</a:t>
            </a:r>
          </a:p>
          <a:p>
            <a:pPr algn="ctr"/>
            <a:r>
              <a:rPr lang="en-US" sz="3600" b="1" kern="1400" dirty="0">
                <a:solidFill>
                  <a:schemeClr val="bg1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(Acts 17:30)</a:t>
            </a:r>
            <a:endParaRPr lang="en-US" sz="3600" b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8364" y="0"/>
            <a:ext cx="3553636" cy="675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238219" y="474345"/>
            <a:ext cx="2839239" cy="590931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Vision: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Christ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S</a:t>
            </a:r>
            <a:r>
              <a:rPr lang="en-US" sz="5400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ymbols</a:t>
            </a: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81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9856" y="290885"/>
            <a:ext cx="5248508" cy="14465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48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Head and Hair: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 Purity/Wisdom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56" y="1985167"/>
            <a:ext cx="3199489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38219" y="474345"/>
            <a:ext cx="2839239" cy="590931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Vision: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Christ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S</a:t>
            </a:r>
            <a:r>
              <a:rPr lang="en-US" sz="5400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ymbols</a:t>
            </a: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8364" y="0"/>
            <a:ext cx="3553636" cy="675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317250" y="2028320"/>
            <a:ext cx="5321114" cy="440120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>
                <a:solidFill>
                  <a:schemeClr val="bg1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Though your sins are like scarlet, they shall be as </a:t>
            </a:r>
            <a:r>
              <a:rPr lang="en-US" sz="4000" b="1" kern="1400" dirty="0">
                <a:solidFill>
                  <a:srgbClr val="FFFF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white as snow</a:t>
            </a:r>
            <a:r>
              <a:rPr lang="en-US" sz="4000" b="1" kern="1400" dirty="0">
                <a:solidFill>
                  <a:schemeClr val="bg1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; though they are red as crimson, they shall be </a:t>
            </a:r>
            <a:r>
              <a:rPr lang="en-US" sz="4000" b="1" kern="1400" dirty="0">
                <a:solidFill>
                  <a:srgbClr val="FFFF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like wool.</a:t>
            </a:r>
          </a:p>
          <a:p>
            <a:pPr algn="ctr"/>
            <a:r>
              <a:rPr lang="en-US" sz="4000" b="1" kern="1400" dirty="0">
                <a:solidFill>
                  <a:schemeClr val="bg1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Isaiah 1:18 </a:t>
            </a:r>
            <a:endParaRPr lang="en-US" sz="4000" b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35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8364" y="0"/>
            <a:ext cx="3553636" cy="675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56" y="1985167"/>
            <a:ext cx="3199489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282734" y="246405"/>
            <a:ext cx="5367843" cy="14465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48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Eyes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He sees perfectly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2432" y="2251022"/>
            <a:ext cx="5367843" cy="4185761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800" b="1" kern="14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Nothing in all creation is hidden from God’s sight. Everything is uncovered and laid bare before the eyes of him to whom we must give account.</a:t>
            </a:r>
          </a:p>
          <a:p>
            <a:pPr algn="ctr"/>
            <a:r>
              <a:rPr lang="en-US" sz="3800" b="1" kern="14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 Heb. 4:13</a:t>
            </a:r>
            <a:endParaRPr lang="en-US" sz="3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219" y="474345"/>
            <a:ext cx="2839239" cy="590931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Vision: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Christ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S</a:t>
            </a:r>
            <a:r>
              <a:rPr lang="en-US" sz="5400" kern="1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Viner Hand ITC" panose="03070502030502020203" pitchFamily="66" charset="0"/>
                <a:ea typeface="Times New Roman" panose="02020603050405020304" pitchFamily="18" charset="0"/>
              </a:rPr>
              <a:t>ymbols</a:t>
            </a:r>
            <a:endParaRPr lang="en-US" sz="5400" b="1" kern="14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Viner Hand ITC" panose="03070502030502020203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65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682</Words>
  <Application>Microsoft Office PowerPoint</Application>
  <PresentationFormat>Widescreen</PresentationFormat>
  <Paragraphs>183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Papyrus</vt:lpstr>
      <vt:lpstr>Showcard Gothic</vt:lpstr>
      <vt:lpstr>Tempus Sans ITC</vt:lpstr>
      <vt:lpstr>Times New Roman</vt:lpstr>
      <vt:lpstr>Viner Hand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AV Team</cp:lastModifiedBy>
  <cp:revision>12</cp:revision>
  <cp:lastPrinted>2018-06-03T15:04:19Z</cp:lastPrinted>
  <dcterms:created xsi:type="dcterms:W3CDTF">2018-06-02T03:52:52Z</dcterms:created>
  <dcterms:modified xsi:type="dcterms:W3CDTF">2018-06-03T15:07:06Z</dcterms:modified>
</cp:coreProperties>
</file>