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16" r:id="rId14"/>
    <p:sldMasterId id="2147483828" r:id="rId15"/>
    <p:sldMasterId id="2147483840" r:id="rId16"/>
    <p:sldMasterId id="2147483852" r:id="rId17"/>
    <p:sldMasterId id="2147483864" r:id="rId18"/>
    <p:sldMasterId id="2147483876" r:id="rId19"/>
    <p:sldMasterId id="2147483888" r:id="rId20"/>
  </p:sldMasterIdLst>
  <p:notesMasterIdLst>
    <p:notesMasterId r:id="rId70"/>
  </p:notesMasterIdLst>
  <p:handoutMasterIdLst>
    <p:handoutMasterId r:id="rId71"/>
  </p:handoutMasterIdLst>
  <p:sldIdLst>
    <p:sldId id="384" r:id="rId21"/>
    <p:sldId id="385" r:id="rId22"/>
    <p:sldId id="382" r:id="rId23"/>
    <p:sldId id="383" r:id="rId24"/>
    <p:sldId id="364" r:id="rId25"/>
    <p:sldId id="365" r:id="rId26"/>
    <p:sldId id="259" r:id="rId27"/>
    <p:sldId id="340" r:id="rId28"/>
    <p:sldId id="326" r:id="rId29"/>
    <p:sldId id="327" r:id="rId30"/>
    <p:sldId id="328" r:id="rId31"/>
    <p:sldId id="338" r:id="rId32"/>
    <p:sldId id="322" r:id="rId33"/>
    <p:sldId id="325" r:id="rId34"/>
    <p:sldId id="323" r:id="rId35"/>
    <p:sldId id="324" r:id="rId36"/>
    <p:sldId id="329" r:id="rId37"/>
    <p:sldId id="339" r:id="rId38"/>
    <p:sldId id="367" r:id="rId39"/>
    <p:sldId id="366" r:id="rId40"/>
    <p:sldId id="330" r:id="rId41"/>
    <p:sldId id="331" r:id="rId42"/>
    <p:sldId id="341" r:id="rId43"/>
    <p:sldId id="342" r:id="rId44"/>
    <p:sldId id="386" r:id="rId45"/>
    <p:sldId id="343" r:id="rId46"/>
    <p:sldId id="344" r:id="rId47"/>
    <p:sldId id="345" r:id="rId48"/>
    <p:sldId id="346" r:id="rId49"/>
    <p:sldId id="350" r:id="rId50"/>
    <p:sldId id="351" r:id="rId51"/>
    <p:sldId id="347" r:id="rId52"/>
    <p:sldId id="348" r:id="rId53"/>
    <p:sldId id="333" r:id="rId54"/>
    <p:sldId id="349" r:id="rId55"/>
    <p:sldId id="352" r:id="rId56"/>
    <p:sldId id="380" r:id="rId57"/>
    <p:sldId id="375" r:id="rId58"/>
    <p:sldId id="356" r:id="rId59"/>
    <p:sldId id="357" r:id="rId60"/>
    <p:sldId id="358" r:id="rId61"/>
    <p:sldId id="359" r:id="rId62"/>
    <p:sldId id="361" r:id="rId63"/>
    <p:sldId id="362" r:id="rId64"/>
    <p:sldId id="378" r:id="rId65"/>
    <p:sldId id="363" r:id="rId66"/>
    <p:sldId id="376" r:id="rId67"/>
    <p:sldId id="379" r:id="rId68"/>
    <p:sldId id="381"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A15"/>
    <a:srgbClr val="996600"/>
    <a:srgbClr val="85590A"/>
    <a:srgbClr val="FFC945"/>
    <a:srgbClr val="FFE23D"/>
    <a:srgbClr val="FFED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4660"/>
  </p:normalViewPr>
  <p:slideViewPr>
    <p:cSldViewPr>
      <p:cViewPr varScale="1">
        <p:scale>
          <a:sx n="104" d="100"/>
          <a:sy n="104" d="100"/>
        </p:scale>
        <p:origin x="17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33B6A5-F909-413B-9CFF-50ECC260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724E9D-5754-44E6-A98B-6D414775B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905E4-D2C6-448E-B38D-D28B1A58CE2B}" type="datetimeFigureOut">
              <a:rPr lang="en-US" smtClean="0"/>
              <a:t>5/27/2018</a:t>
            </a:fld>
            <a:endParaRPr lang="en-US"/>
          </a:p>
        </p:txBody>
      </p:sp>
      <p:sp>
        <p:nvSpPr>
          <p:cNvPr id="4" name="Footer Placeholder 3">
            <a:extLst>
              <a:ext uri="{FF2B5EF4-FFF2-40B4-BE49-F238E27FC236}">
                <a16:creationId xmlns:a16="http://schemas.microsoft.com/office/drawing/2014/main" id="{A663042D-E2E3-4546-8932-49CBBDB2C8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5593A21F-B364-41A1-938F-AB9BA89F88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9BE941-7875-4289-BDDE-0F1FC2DF0745}" type="slidenum">
              <a:rPr lang="en-US" smtClean="0"/>
              <a:t>‹#›</a:t>
            </a:fld>
            <a:endParaRPr lang="en-US"/>
          </a:p>
        </p:txBody>
      </p:sp>
      <p:sp>
        <p:nvSpPr>
          <p:cNvPr id="13" name="TextBox 12" descr="Box1">
            <a:extLst>
              <a:ext uri="{FF2B5EF4-FFF2-40B4-BE49-F238E27FC236}">
                <a16:creationId xmlns:a16="http://schemas.microsoft.com/office/drawing/2014/main" id="{332475A0-DD5C-4B76-BF20-546009E624C5}"/>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r>
              <a:rPr lang="en-US" sz="1000">
                <a:latin typeface="Times New Roman" panose="02020603050405020304" pitchFamily="18" charset="0"/>
              </a:rPr>
              <a:t>1</a:t>
            </a:r>
          </a:p>
        </p:txBody>
      </p:sp>
      <p:sp>
        <p:nvSpPr>
          <p:cNvPr id="14" name="TextBox 13" descr="Box2">
            <a:extLst>
              <a:ext uri="{FF2B5EF4-FFF2-40B4-BE49-F238E27FC236}">
                <a16:creationId xmlns:a16="http://schemas.microsoft.com/office/drawing/2014/main" id="{C1F5E3EA-6FE9-48B8-933C-269E3C0F15CD}"/>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r>
              <a:rPr lang="en-US" sz="1000">
                <a:latin typeface="Times New Roman" panose="02020603050405020304" pitchFamily="18" charset="0"/>
              </a:rPr>
              <a:t>2</a:t>
            </a:r>
          </a:p>
        </p:txBody>
      </p:sp>
      <p:sp>
        <p:nvSpPr>
          <p:cNvPr id="15" name="TextBox 14" descr="Box3">
            <a:extLst>
              <a:ext uri="{FF2B5EF4-FFF2-40B4-BE49-F238E27FC236}">
                <a16:creationId xmlns:a16="http://schemas.microsoft.com/office/drawing/2014/main" id="{007BC03F-2903-4EF8-A856-CF93E07095A8}"/>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r>
              <a:rPr lang="en-US" sz="1000">
                <a:latin typeface="Times New Roman" panose="02020603050405020304" pitchFamily="18" charset="0"/>
              </a:rPr>
              <a:t>3</a:t>
            </a:r>
          </a:p>
        </p:txBody>
      </p:sp>
      <p:sp>
        <p:nvSpPr>
          <p:cNvPr id="16" name="TextBox 15" descr="Box4">
            <a:extLst>
              <a:ext uri="{FF2B5EF4-FFF2-40B4-BE49-F238E27FC236}">
                <a16:creationId xmlns:a16="http://schemas.microsoft.com/office/drawing/2014/main" id="{2488899A-4DFD-4269-9B9E-954CF99F82BE}"/>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r>
              <a:rPr lang="en-US" sz="1000">
                <a:latin typeface="Times New Roman" panose="02020603050405020304" pitchFamily="18" charset="0"/>
              </a:rPr>
              <a:t>4</a:t>
            </a:r>
          </a:p>
        </p:txBody>
      </p:sp>
      <p:sp>
        <p:nvSpPr>
          <p:cNvPr id="17" name="TextBox 16" descr="Box5">
            <a:extLst>
              <a:ext uri="{FF2B5EF4-FFF2-40B4-BE49-F238E27FC236}">
                <a16:creationId xmlns:a16="http://schemas.microsoft.com/office/drawing/2014/main" id="{60ECEEC7-F71A-4A0F-AA32-2467655D0284}"/>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r>
              <a:rPr lang="en-US" sz="1000">
                <a:latin typeface="Times New Roman" panose="02020603050405020304" pitchFamily="18" charset="0"/>
              </a:rPr>
              <a:t>5</a:t>
            </a:r>
          </a:p>
        </p:txBody>
      </p:sp>
      <p:sp>
        <p:nvSpPr>
          <p:cNvPr id="18" name="TextBox 17" descr="Box6">
            <a:extLst>
              <a:ext uri="{FF2B5EF4-FFF2-40B4-BE49-F238E27FC236}">
                <a16:creationId xmlns:a16="http://schemas.microsoft.com/office/drawing/2014/main" id="{11AF491F-EF85-495C-8BD3-217A096BACCD}"/>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r>
              <a:rPr lang="en-US" sz="1000">
                <a:latin typeface="Times New Roman" panose="02020603050405020304" pitchFamily="18" charset="0"/>
              </a:rPr>
              <a:t>6</a:t>
            </a:r>
          </a:p>
        </p:txBody>
      </p:sp>
      <p:sp>
        <p:nvSpPr>
          <p:cNvPr id="19" name="TextBox 18" descr="Box7">
            <a:extLst>
              <a:ext uri="{FF2B5EF4-FFF2-40B4-BE49-F238E27FC236}">
                <a16:creationId xmlns:a16="http://schemas.microsoft.com/office/drawing/2014/main" id="{2B506D83-177A-4561-AE81-752354862766}"/>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pPr>
            <a:r>
              <a:rPr lang="en-US" sz="1200" b="1">
                <a:latin typeface="Times New Roman" panose="02020603050405020304" pitchFamily="18" charset="0"/>
              </a:rPr>
              <a:t>1/1</a:t>
            </a:r>
          </a:p>
        </p:txBody>
      </p:sp>
    </p:spTree>
    <p:extLst>
      <p:ext uri="{BB962C8B-B14F-4D97-AF65-F5344CB8AC3E}">
        <p14:creationId xmlns:p14="http://schemas.microsoft.com/office/powerpoint/2010/main" val="15373748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6D833-9D84-45A8-A356-4DADA019C5C4}" type="datetimeFigureOut">
              <a:rPr lang="en-US" smtClean="0"/>
              <a:t>5/27/2018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D97FA-63C8-44DF-8EBB-01E9561B7CAC}" type="slidenum">
              <a:rPr lang="en-US" smtClean="0"/>
              <a:t>‹#›</a:t>
            </a:fld>
            <a:endParaRPr lang="en-US"/>
          </a:p>
        </p:txBody>
      </p:sp>
    </p:spTree>
    <p:extLst>
      <p:ext uri="{BB962C8B-B14F-4D97-AF65-F5344CB8AC3E}">
        <p14:creationId xmlns:p14="http://schemas.microsoft.com/office/powerpoint/2010/main" val="269556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a:t>
            </a:fld>
            <a:endParaRPr lang="en-US"/>
          </a:p>
        </p:txBody>
      </p:sp>
    </p:spTree>
    <p:extLst>
      <p:ext uri="{BB962C8B-B14F-4D97-AF65-F5344CB8AC3E}">
        <p14:creationId xmlns:p14="http://schemas.microsoft.com/office/powerpoint/2010/main" val="106878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10</a:t>
            </a:fld>
            <a:endParaRPr lang="en-US"/>
          </a:p>
        </p:txBody>
      </p:sp>
    </p:spTree>
    <p:extLst>
      <p:ext uri="{BB962C8B-B14F-4D97-AF65-F5344CB8AC3E}">
        <p14:creationId xmlns:p14="http://schemas.microsoft.com/office/powerpoint/2010/main" val="65261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11</a:t>
            </a:fld>
            <a:endParaRPr lang="en-US"/>
          </a:p>
        </p:txBody>
      </p:sp>
    </p:spTree>
    <p:extLst>
      <p:ext uri="{BB962C8B-B14F-4D97-AF65-F5344CB8AC3E}">
        <p14:creationId xmlns:p14="http://schemas.microsoft.com/office/powerpoint/2010/main" val="388711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12</a:t>
            </a:fld>
            <a:endParaRPr lang="en-US"/>
          </a:p>
        </p:txBody>
      </p:sp>
    </p:spTree>
    <p:extLst>
      <p:ext uri="{BB962C8B-B14F-4D97-AF65-F5344CB8AC3E}">
        <p14:creationId xmlns:p14="http://schemas.microsoft.com/office/powerpoint/2010/main" val="139363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13</a:t>
            </a:fld>
            <a:endParaRPr lang="en-US"/>
          </a:p>
        </p:txBody>
      </p:sp>
    </p:spTree>
    <p:extLst>
      <p:ext uri="{BB962C8B-B14F-4D97-AF65-F5344CB8AC3E}">
        <p14:creationId xmlns:p14="http://schemas.microsoft.com/office/powerpoint/2010/main" val="263307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14</a:t>
            </a:fld>
            <a:endParaRPr lang="en-US"/>
          </a:p>
        </p:txBody>
      </p:sp>
    </p:spTree>
    <p:extLst>
      <p:ext uri="{BB962C8B-B14F-4D97-AF65-F5344CB8AC3E}">
        <p14:creationId xmlns:p14="http://schemas.microsoft.com/office/powerpoint/2010/main" val="282221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15</a:t>
            </a:fld>
            <a:endParaRPr lang="en-US"/>
          </a:p>
        </p:txBody>
      </p:sp>
    </p:spTree>
    <p:extLst>
      <p:ext uri="{BB962C8B-B14F-4D97-AF65-F5344CB8AC3E}">
        <p14:creationId xmlns:p14="http://schemas.microsoft.com/office/powerpoint/2010/main" val="240302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16</a:t>
            </a:fld>
            <a:endParaRPr lang="en-US"/>
          </a:p>
        </p:txBody>
      </p:sp>
    </p:spTree>
    <p:extLst>
      <p:ext uri="{BB962C8B-B14F-4D97-AF65-F5344CB8AC3E}">
        <p14:creationId xmlns:p14="http://schemas.microsoft.com/office/powerpoint/2010/main" val="1763173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17</a:t>
            </a:fld>
            <a:endParaRPr lang="en-US"/>
          </a:p>
        </p:txBody>
      </p:sp>
    </p:spTree>
    <p:extLst>
      <p:ext uri="{BB962C8B-B14F-4D97-AF65-F5344CB8AC3E}">
        <p14:creationId xmlns:p14="http://schemas.microsoft.com/office/powerpoint/2010/main" val="3342851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18</a:t>
            </a:fld>
            <a:endParaRPr lang="en-US"/>
          </a:p>
        </p:txBody>
      </p:sp>
    </p:spTree>
    <p:extLst>
      <p:ext uri="{BB962C8B-B14F-4D97-AF65-F5344CB8AC3E}">
        <p14:creationId xmlns:p14="http://schemas.microsoft.com/office/powerpoint/2010/main" val="210739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19</a:t>
            </a:fld>
            <a:endParaRPr lang="en-US"/>
          </a:p>
        </p:txBody>
      </p:sp>
    </p:spTree>
    <p:extLst>
      <p:ext uri="{BB962C8B-B14F-4D97-AF65-F5344CB8AC3E}">
        <p14:creationId xmlns:p14="http://schemas.microsoft.com/office/powerpoint/2010/main" val="253339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a:t>
            </a:fld>
            <a:endParaRPr lang="en-US"/>
          </a:p>
        </p:txBody>
      </p:sp>
    </p:spTree>
    <p:extLst>
      <p:ext uri="{BB962C8B-B14F-4D97-AF65-F5344CB8AC3E}">
        <p14:creationId xmlns:p14="http://schemas.microsoft.com/office/powerpoint/2010/main" val="188444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20</a:t>
            </a:fld>
            <a:endParaRPr lang="en-US"/>
          </a:p>
        </p:txBody>
      </p:sp>
    </p:spTree>
    <p:extLst>
      <p:ext uri="{BB962C8B-B14F-4D97-AF65-F5344CB8AC3E}">
        <p14:creationId xmlns:p14="http://schemas.microsoft.com/office/powerpoint/2010/main" val="333559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21</a:t>
            </a:fld>
            <a:endParaRPr lang="en-US"/>
          </a:p>
        </p:txBody>
      </p:sp>
    </p:spTree>
    <p:extLst>
      <p:ext uri="{BB962C8B-B14F-4D97-AF65-F5344CB8AC3E}">
        <p14:creationId xmlns:p14="http://schemas.microsoft.com/office/powerpoint/2010/main" val="227609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22</a:t>
            </a:fld>
            <a:endParaRPr lang="en-US"/>
          </a:p>
        </p:txBody>
      </p:sp>
    </p:spTree>
    <p:extLst>
      <p:ext uri="{BB962C8B-B14F-4D97-AF65-F5344CB8AC3E}">
        <p14:creationId xmlns:p14="http://schemas.microsoft.com/office/powerpoint/2010/main" val="1923419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23</a:t>
            </a:fld>
            <a:endParaRPr lang="en-US"/>
          </a:p>
        </p:txBody>
      </p:sp>
    </p:spTree>
    <p:extLst>
      <p:ext uri="{BB962C8B-B14F-4D97-AF65-F5344CB8AC3E}">
        <p14:creationId xmlns:p14="http://schemas.microsoft.com/office/powerpoint/2010/main" val="166615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24</a:t>
            </a:fld>
            <a:endParaRPr lang="en-US"/>
          </a:p>
        </p:txBody>
      </p:sp>
    </p:spTree>
    <p:extLst>
      <p:ext uri="{BB962C8B-B14F-4D97-AF65-F5344CB8AC3E}">
        <p14:creationId xmlns:p14="http://schemas.microsoft.com/office/powerpoint/2010/main" val="2675000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25</a:t>
            </a:fld>
            <a:endParaRPr lang="en-US"/>
          </a:p>
        </p:txBody>
      </p:sp>
    </p:spTree>
    <p:extLst>
      <p:ext uri="{BB962C8B-B14F-4D97-AF65-F5344CB8AC3E}">
        <p14:creationId xmlns:p14="http://schemas.microsoft.com/office/powerpoint/2010/main" val="281663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26</a:t>
            </a:fld>
            <a:endParaRPr lang="en-US"/>
          </a:p>
        </p:txBody>
      </p:sp>
    </p:spTree>
    <p:extLst>
      <p:ext uri="{BB962C8B-B14F-4D97-AF65-F5344CB8AC3E}">
        <p14:creationId xmlns:p14="http://schemas.microsoft.com/office/powerpoint/2010/main" val="63477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27</a:t>
            </a:fld>
            <a:endParaRPr lang="en-US"/>
          </a:p>
        </p:txBody>
      </p:sp>
    </p:spTree>
    <p:extLst>
      <p:ext uri="{BB962C8B-B14F-4D97-AF65-F5344CB8AC3E}">
        <p14:creationId xmlns:p14="http://schemas.microsoft.com/office/powerpoint/2010/main" val="2370321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28</a:t>
            </a:fld>
            <a:endParaRPr lang="en-US"/>
          </a:p>
        </p:txBody>
      </p:sp>
    </p:spTree>
    <p:extLst>
      <p:ext uri="{BB962C8B-B14F-4D97-AF65-F5344CB8AC3E}">
        <p14:creationId xmlns:p14="http://schemas.microsoft.com/office/powerpoint/2010/main" val="2126040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29</a:t>
            </a:fld>
            <a:endParaRPr lang="en-US"/>
          </a:p>
        </p:txBody>
      </p:sp>
    </p:spTree>
    <p:extLst>
      <p:ext uri="{BB962C8B-B14F-4D97-AF65-F5344CB8AC3E}">
        <p14:creationId xmlns:p14="http://schemas.microsoft.com/office/powerpoint/2010/main" val="175664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a:t>
            </a:fld>
            <a:endParaRPr lang="en-US"/>
          </a:p>
        </p:txBody>
      </p:sp>
    </p:spTree>
    <p:extLst>
      <p:ext uri="{BB962C8B-B14F-4D97-AF65-F5344CB8AC3E}">
        <p14:creationId xmlns:p14="http://schemas.microsoft.com/office/powerpoint/2010/main" val="207863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30</a:t>
            </a:fld>
            <a:endParaRPr lang="en-US"/>
          </a:p>
        </p:txBody>
      </p:sp>
    </p:spTree>
    <p:extLst>
      <p:ext uri="{BB962C8B-B14F-4D97-AF65-F5344CB8AC3E}">
        <p14:creationId xmlns:p14="http://schemas.microsoft.com/office/powerpoint/2010/main" val="122212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31</a:t>
            </a:fld>
            <a:endParaRPr lang="en-US"/>
          </a:p>
        </p:txBody>
      </p:sp>
    </p:spTree>
    <p:extLst>
      <p:ext uri="{BB962C8B-B14F-4D97-AF65-F5344CB8AC3E}">
        <p14:creationId xmlns:p14="http://schemas.microsoft.com/office/powerpoint/2010/main" val="3630994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32</a:t>
            </a:fld>
            <a:endParaRPr lang="en-US"/>
          </a:p>
        </p:txBody>
      </p:sp>
    </p:spTree>
    <p:extLst>
      <p:ext uri="{BB962C8B-B14F-4D97-AF65-F5344CB8AC3E}">
        <p14:creationId xmlns:p14="http://schemas.microsoft.com/office/powerpoint/2010/main" val="1309880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33</a:t>
            </a:fld>
            <a:endParaRPr lang="en-US"/>
          </a:p>
        </p:txBody>
      </p:sp>
    </p:spTree>
    <p:extLst>
      <p:ext uri="{BB962C8B-B14F-4D97-AF65-F5344CB8AC3E}">
        <p14:creationId xmlns:p14="http://schemas.microsoft.com/office/powerpoint/2010/main" val="2451006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34</a:t>
            </a:fld>
            <a:endParaRPr lang="en-US"/>
          </a:p>
        </p:txBody>
      </p:sp>
    </p:spTree>
    <p:extLst>
      <p:ext uri="{BB962C8B-B14F-4D97-AF65-F5344CB8AC3E}">
        <p14:creationId xmlns:p14="http://schemas.microsoft.com/office/powerpoint/2010/main" val="3911771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35</a:t>
            </a:fld>
            <a:endParaRPr lang="en-US"/>
          </a:p>
        </p:txBody>
      </p:sp>
    </p:spTree>
    <p:extLst>
      <p:ext uri="{BB962C8B-B14F-4D97-AF65-F5344CB8AC3E}">
        <p14:creationId xmlns:p14="http://schemas.microsoft.com/office/powerpoint/2010/main" val="3647539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36</a:t>
            </a:fld>
            <a:endParaRPr lang="en-US"/>
          </a:p>
        </p:txBody>
      </p:sp>
    </p:spTree>
    <p:extLst>
      <p:ext uri="{BB962C8B-B14F-4D97-AF65-F5344CB8AC3E}">
        <p14:creationId xmlns:p14="http://schemas.microsoft.com/office/powerpoint/2010/main" val="1713111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37</a:t>
            </a:fld>
            <a:endParaRPr lang="en-US"/>
          </a:p>
        </p:txBody>
      </p:sp>
    </p:spTree>
    <p:extLst>
      <p:ext uri="{BB962C8B-B14F-4D97-AF65-F5344CB8AC3E}">
        <p14:creationId xmlns:p14="http://schemas.microsoft.com/office/powerpoint/2010/main" val="2815239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38</a:t>
            </a:fld>
            <a:endParaRPr lang="en-US"/>
          </a:p>
        </p:txBody>
      </p:sp>
    </p:spTree>
    <p:extLst>
      <p:ext uri="{BB962C8B-B14F-4D97-AF65-F5344CB8AC3E}">
        <p14:creationId xmlns:p14="http://schemas.microsoft.com/office/powerpoint/2010/main" val="3087308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39</a:t>
            </a:fld>
            <a:endParaRPr lang="en-US"/>
          </a:p>
        </p:txBody>
      </p:sp>
    </p:spTree>
    <p:extLst>
      <p:ext uri="{BB962C8B-B14F-4D97-AF65-F5344CB8AC3E}">
        <p14:creationId xmlns:p14="http://schemas.microsoft.com/office/powerpoint/2010/main" val="401080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a:t>
            </a:fld>
            <a:endParaRPr lang="en-US"/>
          </a:p>
        </p:txBody>
      </p:sp>
    </p:spTree>
    <p:extLst>
      <p:ext uri="{BB962C8B-B14F-4D97-AF65-F5344CB8AC3E}">
        <p14:creationId xmlns:p14="http://schemas.microsoft.com/office/powerpoint/2010/main" val="1426477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40</a:t>
            </a:fld>
            <a:endParaRPr lang="en-US"/>
          </a:p>
        </p:txBody>
      </p:sp>
    </p:spTree>
    <p:extLst>
      <p:ext uri="{BB962C8B-B14F-4D97-AF65-F5344CB8AC3E}">
        <p14:creationId xmlns:p14="http://schemas.microsoft.com/office/powerpoint/2010/main" val="771423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41</a:t>
            </a:fld>
            <a:endParaRPr lang="en-US"/>
          </a:p>
        </p:txBody>
      </p:sp>
    </p:spTree>
    <p:extLst>
      <p:ext uri="{BB962C8B-B14F-4D97-AF65-F5344CB8AC3E}">
        <p14:creationId xmlns:p14="http://schemas.microsoft.com/office/powerpoint/2010/main" val="1557887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42</a:t>
            </a:fld>
            <a:endParaRPr lang="en-US"/>
          </a:p>
        </p:txBody>
      </p:sp>
    </p:spTree>
    <p:extLst>
      <p:ext uri="{BB962C8B-B14F-4D97-AF65-F5344CB8AC3E}">
        <p14:creationId xmlns:p14="http://schemas.microsoft.com/office/powerpoint/2010/main" val="2325962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43</a:t>
            </a:fld>
            <a:endParaRPr lang="en-US"/>
          </a:p>
        </p:txBody>
      </p:sp>
    </p:spTree>
    <p:extLst>
      <p:ext uri="{BB962C8B-B14F-4D97-AF65-F5344CB8AC3E}">
        <p14:creationId xmlns:p14="http://schemas.microsoft.com/office/powerpoint/2010/main" val="1554341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44</a:t>
            </a:fld>
            <a:endParaRPr lang="en-US"/>
          </a:p>
        </p:txBody>
      </p:sp>
    </p:spTree>
    <p:extLst>
      <p:ext uri="{BB962C8B-B14F-4D97-AF65-F5344CB8AC3E}">
        <p14:creationId xmlns:p14="http://schemas.microsoft.com/office/powerpoint/2010/main" val="695153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45</a:t>
            </a:fld>
            <a:endParaRPr lang="en-US"/>
          </a:p>
        </p:txBody>
      </p:sp>
    </p:spTree>
    <p:extLst>
      <p:ext uri="{BB962C8B-B14F-4D97-AF65-F5344CB8AC3E}">
        <p14:creationId xmlns:p14="http://schemas.microsoft.com/office/powerpoint/2010/main" val="3930062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46</a:t>
            </a:fld>
            <a:endParaRPr lang="en-US"/>
          </a:p>
        </p:txBody>
      </p:sp>
    </p:spTree>
    <p:extLst>
      <p:ext uri="{BB962C8B-B14F-4D97-AF65-F5344CB8AC3E}">
        <p14:creationId xmlns:p14="http://schemas.microsoft.com/office/powerpoint/2010/main" val="4094676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47</a:t>
            </a:fld>
            <a:endParaRPr lang="en-US"/>
          </a:p>
        </p:txBody>
      </p:sp>
    </p:spTree>
    <p:extLst>
      <p:ext uri="{BB962C8B-B14F-4D97-AF65-F5344CB8AC3E}">
        <p14:creationId xmlns:p14="http://schemas.microsoft.com/office/powerpoint/2010/main" val="4042734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48</a:t>
            </a:fld>
            <a:endParaRPr lang="en-US"/>
          </a:p>
        </p:txBody>
      </p:sp>
    </p:spTree>
    <p:extLst>
      <p:ext uri="{BB962C8B-B14F-4D97-AF65-F5344CB8AC3E}">
        <p14:creationId xmlns:p14="http://schemas.microsoft.com/office/powerpoint/2010/main" val="716597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49</a:t>
            </a:fld>
            <a:endParaRPr lang="en-US"/>
          </a:p>
        </p:txBody>
      </p:sp>
    </p:spTree>
    <p:extLst>
      <p:ext uri="{BB962C8B-B14F-4D97-AF65-F5344CB8AC3E}">
        <p14:creationId xmlns:p14="http://schemas.microsoft.com/office/powerpoint/2010/main" val="151067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5</a:t>
            </a:fld>
            <a:endParaRPr lang="en-US"/>
          </a:p>
        </p:txBody>
      </p:sp>
    </p:spTree>
    <p:extLst>
      <p:ext uri="{BB962C8B-B14F-4D97-AF65-F5344CB8AC3E}">
        <p14:creationId xmlns:p14="http://schemas.microsoft.com/office/powerpoint/2010/main" val="189812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6</a:t>
            </a:fld>
            <a:endParaRPr lang="en-US"/>
          </a:p>
        </p:txBody>
      </p:sp>
    </p:spTree>
    <p:extLst>
      <p:ext uri="{BB962C8B-B14F-4D97-AF65-F5344CB8AC3E}">
        <p14:creationId xmlns:p14="http://schemas.microsoft.com/office/powerpoint/2010/main" val="3781635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7</a:t>
            </a:fld>
            <a:endParaRPr lang="en-US"/>
          </a:p>
        </p:txBody>
      </p:sp>
    </p:spTree>
    <p:extLst>
      <p:ext uri="{BB962C8B-B14F-4D97-AF65-F5344CB8AC3E}">
        <p14:creationId xmlns:p14="http://schemas.microsoft.com/office/powerpoint/2010/main" val="349608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8</a:t>
            </a:fld>
            <a:endParaRPr lang="en-US"/>
          </a:p>
        </p:txBody>
      </p:sp>
    </p:spTree>
    <p:extLst>
      <p:ext uri="{BB962C8B-B14F-4D97-AF65-F5344CB8AC3E}">
        <p14:creationId xmlns:p14="http://schemas.microsoft.com/office/powerpoint/2010/main" val="336589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D97FA-63C8-44DF-8EBB-01E9561B7CAC}" type="slidenum">
              <a:rPr lang="en-US" smtClean="0"/>
              <a:t>9</a:t>
            </a:fld>
            <a:endParaRPr lang="en-US"/>
          </a:p>
        </p:txBody>
      </p:sp>
    </p:spTree>
    <p:extLst>
      <p:ext uri="{BB962C8B-B14F-4D97-AF65-F5344CB8AC3E}">
        <p14:creationId xmlns:p14="http://schemas.microsoft.com/office/powerpoint/2010/main" val="205099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pPr>
                <a:defRPr/>
              </a:pPr>
              <a:t>‹#›</a:t>
            </a:fld>
            <a:endParaRPr lang="en-US"/>
          </a:p>
        </p:txBody>
      </p:sp>
    </p:spTree>
    <p:extLst>
      <p:ext uri="{BB962C8B-B14F-4D97-AF65-F5344CB8AC3E}">
        <p14:creationId xmlns:p14="http://schemas.microsoft.com/office/powerpoint/2010/main" val="370264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pPr>
                <a:defRPr/>
              </a:pPr>
              <a:t>‹#›</a:t>
            </a:fld>
            <a:endParaRPr lang="en-US"/>
          </a:p>
        </p:txBody>
      </p:sp>
    </p:spTree>
    <p:extLst>
      <p:ext uri="{BB962C8B-B14F-4D97-AF65-F5344CB8AC3E}">
        <p14:creationId xmlns:p14="http://schemas.microsoft.com/office/powerpoint/2010/main" val="18561453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pPr>
                <a:defRPr/>
              </a:pPr>
              <a:t>‹#›</a:t>
            </a:fld>
            <a:endParaRPr lang="en-US"/>
          </a:p>
        </p:txBody>
      </p:sp>
    </p:spTree>
    <p:extLst>
      <p:ext uri="{BB962C8B-B14F-4D97-AF65-F5344CB8AC3E}">
        <p14:creationId xmlns:p14="http://schemas.microsoft.com/office/powerpoint/2010/main" val="3870117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pPr>
                <a:defRPr/>
              </a:pPr>
              <a:t>‹#›</a:t>
            </a:fld>
            <a:endParaRPr lang="en-US"/>
          </a:p>
        </p:txBody>
      </p:sp>
    </p:spTree>
    <p:extLst>
      <p:ext uri="{BB962C8B-B14F-4D97-AF65-F5344CB8AC3E}">
        <p14:creationId xmlns:p14="http://schemas.microsoft.com/office/powerpoint/2010/main" val="3321172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pPr>
                <a:defRPr/>
              </a:pPr>
              <a:t>‹#›</a:t>
            </a:fld>
            <a:endParaRPr lang="en-US"/>
          </a:p>
        </p:txBody>
      </p:sp>
    </p:spTree>
    <p:extLst>
      <p:ext uri="{BB962C8B-B14F-4D97-AF65-F5344CB8AC3E}">
        <p14:creationId xmlns:p14="http://schemas.microsoft.com/office/powerpoint/2010/main" val="3224610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pPr>
                <a:defRPr/>
              </a:pPr>
              <a:t>‹#›</a:t>
            </a:fld>
            <a:endParaRPr lang="en-US"/>
          </a:p>
        </p:txBody>
      </p:sp>
    </p:spTree>
    <p:extLst>
      <p:ext uri="{BB962C8B-B14F-4D97-AF65-F5344CB8AC3E}">
        <p14:creationId xmlns:p14="http://schemas.microsoft.com/office/powerpoint/2010/main" val="890222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pPr>
                <a:defRPr/>
              </a:pPr>
              <a:t>‹#›</a:t>
            </a:fld>
            <a:endParaRPr lang="en-US"/>
          </a:p>
        </p:txBody>
      </p:sp>
    </p:spTree>
    <p:extLst>
      <p:ext uri="{BB962C8B-B14F-4D97-AF65-F5344CB8AC3E}">
        <p14:creationId xmlns:p14="http://schemas.microsoft.com/office/powerpoint/2010/main" val="301415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pPr>
                <a:defRPr/>
              </a:pPr>
              <a:t>‹#›</a:t>
            </a:fld>
            <a:endParaRPr lang="en-US"/>
          </a:p>
        </p:txBody>
      </p:sp>
    </p:spTree>
    <p:extLst>
      <p:ext uri="{BB962C8B-B14F-4D97-AF65-F5344CB8AC3E}">
        <p14:creationId xmlns:p14="http://schemas.microsoft.com/office/powerpoint/2010/main" val="223672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pPr>
                <a:defRPr/>
              </a:pPr>
              <a:t>‹#›</a:t>
            </a:fld>
            <a:endParaRPr lang="en-US"/>
          </a:p>
        </p:txBody>
      </p:sp>
    </p:spTree>
    <p:extLst>
      <p:ext uri="{BB962C8B-B14F-4D97-AF65-F5344CB8AC3E}">
        <p14:creationId xmlns:p14="http://schemas.microsoft.com/office/powerpoint/2010/main" val="355043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pPr>
                <a:defRPr/>
              </a:pPr>
              <a:t>‹#›</a:t>
            </a:fld>
            <a:endParaRPr lang="en-US"/>
          </a:p>
        </p:txBody>
      </p:sp>
    </p:spTree>
    <p:extLst>
      <p:ext uri="{BB962C8B-B14F-4D97-AF65-F5344CB8AC3E}">
        <p14:creationId xmlns:p14="http://schemas.microsoft.com/office/powerpoint/2010/main" val="16337598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FDCA9C-2CDE-884E-8CFF-8AE4F4649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64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pPr>
                <a:defRPr/>
              </a:pPr>
              <a:t>‹#›</a:t>
            </a:fld>
            <a:endParaRPr lang="en-US"/>
          </a:p>
        </p:txBody>
      </p:sp>
    </p:spTree>
    <p:extLst>
      <p:ext uri="{BB962C8B-B14F-4D97-AF65-F5344CB8AC3E}">
        <p14:creationId xmlns:p14="http://schemas.microsoft.com/office/powerpoint/2010/main" val="21921706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6FB50-6018-9B4F-94B8-E96B6F95EE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172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61E61-269E-9C43-BB55-39F37C34F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6104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5A2BC-2978-BD46-A0BE-8FBACE36E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2228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888160-632A-154F-925B-F545A63CF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50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FF3CCC-DC51-744F-B486-CAB5AB608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720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D70A48-E57D-4D47-9B08-5ECDD6E06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31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4B90DB-1698-9244-B502-28C41DFE3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7598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FB5A-3C89-D449-B6F9-81C1A8BD4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1706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94767-B518-5341-987E-8A1C41F679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1453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48FAB-5D76-E341-A520-32CF5BE7B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11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6D66BC-7231-BD4F-B013-B39339EFAEB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avteam\Desktop\'The%20Big%20Red%20Tractor%20and%20the%20Little%20Village'%20by%20Francis%20Chan%20%5b360p%5d.mp4"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3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10.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99.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88.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 result for people meeting thought bubble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609600" y="1654076"/>
            <a:ext cx="7924800" cy="2308324"/>
          </a:xfrm>
          <a:prstGeom prst="rect">
            <a:avLst/>
          </a:prstGeom>
          <a:noFill/>
        </p:spPr>
        <p:txBody>
          <a:bodyPr wrap="square" rtlCol="0">
            <a:spAutoFit/>
          </a:bodyPr>
          <a:lstStyle/>
          <a:p>
            <a:pPr algn="ctr"/>
            <a:r>
              <a:rPr lang="en-US" sz="7200" b="1" dirty="0">
                <a:solidFill>
                  <a:schemeClr val="bg1"/>
                </a:solidFill>
                <a:latin typeface="Comic Sans MS" pitchFamily="66" charset="0"/>
              </a:rPr>
              <a:t>Where You From?</a:t>
            </a:r>
            <a:endParaRPr lang="en-US" sz="7200" dirty="0">
              <a:solidFill>
                <a:schemeClr val="bg1"/>
              </a:solidFill>
              <a:latin typeface="Comic Sans MS" pitchFamily="66" charset="0"/>
            </a:endParaRPr>
          </a:p>
        </p:txBody>
      </p:sp>
    </p:spTree>
    <p:extLst>
      <p:ext uri="{BB962C8B-B14F-4D97-AF65-F5344CB8AC3E}">
        <p14:creationId xmlns:p14="http://schemas.microsoft.com/office/powerpoint/2010/main" val="380998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394" name="Picture 2" descr="Image result for people meeting thought bubble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609600" y="1654076"/>
            <a:ext cx="7924800" cy="2308324"/>
          </a:xfrm>
          <a:prstGeom prst="rect">
            <a:avLst/>
          </a:prstGeom>
          <a:noFill/>
        </p:spPr>
        <p:txBody>
          <a:bodyPr wrap="square" rtlCol="0">
            <a:spAutoFit/>
          </a:bodyPr>
          <a:lstStyle/>
          <a:p>
            <a:pPr algn="ctr"/>
            <a:r>
              <a:rPr lang="en-US" sz="7200" b="1" dirty="0">
                <a:solidFill>
                  <a:srgbClr val="FFFFFF"/>
                </a:solidFill>
                <a:latin typeface="Comic Sans MS" pitchFamily="66" charset="0"/>
              </a:rPr>
              <a:t>What Do</a:t>
            </a:r>
            <a:br>
              <a:rPr lang="en-US" sz="7200" b="1" dirty="0">
                <a:solidFill>
                  <a:srgbClr val="FFFFFF"/>
                </a:solidFill>
                <a:latin typeface="Comic Sans MS" pitchFamily="66" charset="0"/>
              </a:rPr>
            </a:br>
            <a:r>
              <a:rPr lang="en-US" sz="7200" b="1" dirty="0">
                <a:solidFill>
                  <a:srgbClr val="FFFFFF"/>
                </a:solidFill>
                <a:latin typeface="Comic Sans MS" pitchFamily="66" charset="0"/>
              </a:rPr>
              <a:t>You Do?</a:t>
            </a:r>
            <a:endParaRPr lang="en-US" sz="7200" dirty="0">
              <a:solidFill>
                <a:srgbClr val="FFFFFF"/>
              </a:solidFill>
              <a:latin typeface="Comic Sans MS" pitchFamily="66" charset="0"/>
            </a:endParaRPr>
          </a:p>
        </p:txBody>
      </p:sp>
    </p:spTree>
    <p:extLst>
      <p:ext uri="{BB962C8B-B14F-4D97-AF65-F5344CB8AC3E}">
        <p14:creationId xmlns:p14="http://schemas.microsoft.com/office/powerpoint/2010/main" val="380998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0"/>
            <a:ext cx="9144000" cy="7110413"/>
          </a:xfrm>
          <a:prstGeom prst="rect">
            <a:avLst/>
          </a:prstGeom>
          <a:solidFill>
            <a:srgbClr val="392A15">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pic>
        <p:nvPicPr>
          <p:cNvPr id="61442" name="Picture 2" descr="Related image"/>
          <p:cNvPicPr>
            <a:picLocks noChangeAspect="1" noChangeArrowheads="1"/>
          </p:cNvPicPr>
          <p:nvPr/>
        </p:nvPicPr>
        <p:blipFill>
          <a:blip r:embed="rId4"/>
          <a:srcRect/>
          <a:stretch>
            <a:fillRect/>
          </a:stretch>
        </p:blipFill>
        <p:spPr bwMode="auto">
          <a:xfrm>
            <a:off x="0" y="0"/>
            <a:ext cx="9217794" cy="6858000"/>
          </a:xfrm>
          <a:prstGeom prst="rect">
            <a:avLst/>
          </a:prstGeom>
          <a:noFill/>
        </p:spPr>
      </p:pic>
      <p:pic>
        <p:nvPicPr>
          <p:cNvPr id="10" name="Picture 2" descr="Related image"/>
          <p:cNvPicPr>
            <a:picLocks noChangeAspect="1" noChangeArrowheads="1"/>
          </p:cNvPicPr>
          <p:nvPr/>
        </p:nvPicPr>
        <p:blipFill>
          <a:blip r:embed="rId4"/>
          <a:srcRect l="52906" t="58889" b="23333"/>
          <a:stretch>
            <a:fillRect/>
          </a:stretch>
        </p:blipFill>
        <p:spPr bwMode="auto">
          <a:xfrm>
            <a:off x="3733800" y="4876800"/>
            <a:ext cx="5486400" cy="1981200"/>
          </a:xfrm>
          <a:prstGeom prst="rect">
            <a:avLst/>
          </a:prstGeom>
          <a:noFill/>
        </p:spPr>
      </p:pic>
      <p:sp>
        <p:nvSpPr>
          <p:cNvPr id="9" name="TextBox 8"/>
          <p:cNvSpPr txBox="1"/>
          <p:nvPr/>
        </p:nvSpPr>
        <p:spPr>
          <a:xfrm>
            <a:off x="1219200" y="0"/>
            <a:ext cx="7924800" cy="5509200"/>
          </a:xfrm>
          <a:prstGeom prst="rect">
            <a:avLst/>
          </a:prstGeom>
          <a:noFill/>
          <a:effectLst>
            <a:outerShdw blurRad="50800" dist="50800" dir="5400000" algn="ctr" rotWithShape="0">
              <a:schemeClr val="tx1"/>
            </a:outerShdw>
          </a:effectLst>
        </p:spPr>
        <p:txBody>
          <a:bodyPr wrap="square" rtlCol="0">
            <a:spAutoFit/>
          </a:bodyPr>
          <a:lstStyle/>
          <a:p>
            <a:pPr algn="r"/>
            <a:r>
              <a:rPr lang="en-US" sz="8800" b="1" dirty="0">
                <a:solidFill>
                  <a:srgbClr val="FFFFFF"/>
                </a:solidFill>
              </a:rPr>
              <a:t>Holy Spirit</a:t>
            </a:r>
            <a:br>
              <a:rPr lang="en-US" sz="8800" b="1" dirty="0">
                <a:solidFill>
                  <a:srgbClr val="FFFFFF"/>
                </a:solidFill>
              </a:rPr>
            </a:br>
            <a:r>
              <a:rPr lang="en-US" sz="8800" b="1" dirty="0">
                <a:solidFill>
                  <a:srgbClr val="FFFFFF"/>
                </a:solidFill>
              </a:rPr>
              <a:t>what’s</a:t>
            </a:r>
            <a:br>
              <a:rPr lang="en-US" sz="8800" b="1" dirty="0">
                <a:solidFill>
                  <a:srgbClr val="FFFFFF"/>
                </a:solidFill>
              </a:rPr>
            </a:br>
            <a:r>
              <a:rPr lang="en-US" sz="8800" b="1" u="sng" dirty="0">
                <a:solidFill>
                  <a:srgbClr val="FFFFFF"/>
                </a:solidFill>
              </a:rPr>
              <a:t>HIS</a:t>
            </a:r>
            <a:br>
              <a:rPr lang="en-US" sz="8800" b="1" dirty="0">
                <a:solidFill>
                  <a:srgbClr val="FFFFFF"/>
                </a:solidFill>
              </a:rPr>
            </a:br>
            <a:r>
              <a:rPr lang="en-US" sz="8800" b="1" dirty="0">
                <a:solidFill>
                  <a:srgbClr val="FFFFFF"/>
                </a:solidFill>
              </a:rPr>
              <a:t>name?</a:t>
            </a:r>
            <a:endParaRPr lang="en-US" sz="8800"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name tag transparent background"/>
          <p:cNvPicPr>
            <a:picLocks noChangeAspect="1" noChangeArrowheads="1"/>
          </p:cNvPicPr>
          <p:nvPr/>
        </p:nvPicPr>
        <p:blipFill>
          <a:blip r:embed="rId3"/>
          <a:srcRect/>
          <a:stretch>
            <a:fillRect/>
          </a:stretch>
        </p:blipFill>
        <p:spPr bwMode="auto">
          <a:xfrm>
            <a:off x="609600" y="1066800"/>
            <a:ext cx="8049126" cy="4572000"/>
          </a:xfrm>
          <a:prstGeom prst="rect">
            <a:avLst/>
          </a:prstGeom>
          <a:noFill/>
        </p:spPr>
      </p:pic>
      <p:sp>
        <p:nvSpPr>
          <p:cNvPr id="9" name="TextBox 8"/>
          <p:cNvSpPr txBox="1"/>
          <p:nvPr/>
        </p:nvSpPr>
        <p:spPr>
          <a:xfrm>
            <a:off x="609600" y="3352800"/>
            <a:ext cx="7924800" cy="1569660"/>
          </a:xfrm>
          <a:prstGeom prst="rect">
            <a:avLst/>
          </a:prstGeom>
          <a:noFill/>
        </p:spPr>
        <p:txBody>
          <a:bodyPr wrap="square" rtlCol="0">
            <a:spAutoFit/>
          </a:bodyPr>
          <a:lstStyle/>
          <a:p>
            <a:pPr algn="ctr"/>
            <a:r>
              <a:rPr lang="en-US" sz="9600" b="1" dirty="0">
                <a:latin typeface="Lucida Handwriting" pitchFamily="66" charset="0"/>
              </a:rPr>
              <a:t>Holy Spirit</a:t>
            </a:r>
            <a:endParaRPr lang="en-US" sz="9600" dirty="0">
              <a:latin typeface="Lucida Handwriting" pitchFamily="66" charset="0"/>
            </a:endParaRPr>
          </a:p>
        </p:txBody>
      </p:sp>
    </p:spTree>
    <p:extLst>
      <p:ext uri="{BB962C8B-B14F-4D97-AF65-F5344CB8AC3E}">
        <p14:creationId xmlns:p14="http://schemas.microsoft.com/office/powerpoint/2010/main" val="380998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name tag transparent background"/>
          <p:cNvPicPr>
            <a:picLocks noChangeAspect="1" noChangeArrowheads="1"/>
          </p:cNvPicPr>
          <p:nvPr/>
        </p:nvPicPr>
        <p:blipFill>
          <a:blip r:embed="rId3"/>
          <a:srcRect/>
          <a:stretch>
            <a:fillRect/>
          </a:stretch>
        </p:blipFill>
        <p:spPr bwMode="auto">
          <a:xfrm>
            <a:off x="609600" y="1066800"/>
            <a:ext cx="8049126" cy="4572000"/>
          </a:xfrm>
          <a:prstGeom prst="rect">
            <a:avLst/>
          </a:prstGeom>
          <a:noFill/>
        </p:spPr>
      </p:pic>
      <p:sp>
        <p:nvSpPr>
          <p:cNvPr id="9" name="TextBox 8"/>
          <p:cNvSpPr txBox="1"/>
          <p:nvPr/>
        </p:nvSpPr>
        <p:spPr>
          <a:xfrm>
            <a:off x="609600" y="3352800"/>
            <a:ext cx="7924800" cy="1323439"/>
          </a:xfrm>
          <a:prstGeom prst="rect">
            <a:avLst/>
          </a:prstGeom>
          <a:noFill/>
        </p:spPr>
        <p:txBody>
          <a:bodyPr wrap="square" rtlCol="0">
            <a:spAutoFit/>
          </a:bodyPr>
          <a:lstStyle/>
          <a:p>
            <a:pPr algn="ctr"/>
            <a:r>
              <a:rPr lang="en-US" sz="8000" b="1" dirty="0">
                <a:solidFill>
                  <a:srgbClr val="000000"/>
                </a:solidFill>
                <a:latin typeface="Lucida Handwriting" pitchFamily="66" charset="0"/>
              </a:rPr>
              <a:t>Spirit of God</a:t>
            </a:r>
            <a:endParaRPr lang="en-US" sz="8000" dirty="0">
              <a:solidFill>
                <a:srgbClr val="000000"/>
              </a:solidFill>
              <a:latin typeface="Lucida Handwriting" pitchFamily="66" charset="0"/>
            </a:endParaRPr>
          </a:p>
        </p:txBody>
      </p:sp>
    </p:spTree>
    <p:extLst>
      <p:ext uri="{BB962C8B-B14F-4D97-AF65-F5344CB8AC3E}">
        <p14:creationId xmlns:p14="http://schemas.microsoft.com/office/powerpoint/2010/main" val="380998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name tag transparent background"/>
          <p:cNvPicPr>
            <a:picLocks noChangeAspect="1" noChangeArrowheads="1"/>
          </p:cNvPicPr>
          <p:nvPr/>
        </p:nvPicPr>
        <p:blipFill>
          <a:blip r:embed="rId3"/>
          <a:srcRect/>
          <a:stretch>
            <a:fillRect/>
          </a:stretch>
        </p:blipFill>
        <p:spPr bwMode="auto">
          <a:xfrm>
            <a:off x="609600" y="1066800"/>
            <a:ext cx="8049126" cy="4572000"/>
          </a:xfrm>
          <a:prstGeom prst="rect">
            <a:avLst/>
          </a:prstGeom>
          <a:noFill/>
        </p:spPr>
      </p:pic>
      <p:sp>
        <p:nvSpPr>
          <p:cNvPr id="9" name="TextBox 8"/>
          <p:cNvSpPr txBox="1"/>
          <p:nvPr/>
        </p:nvSpPr>
        <p:spPr>
          <a:xfrm>
            <a:off x="609600" y="3352800"/>
            <a:ext cx="7924800" cy="1200329"/>
          </a:xfrm>
          <a:prstGeom prst="rect">
            <a:avLst/>
          </a:prstGeom>
          <a:noFill/>
        </p:spPr>
        <p:txBody>
          <a:bodyPr wrap="square" rtlCol="0">
            <a:spAutoFit/>
          </a:bodyPr>
          <a:lstStyle/>
          <a:p>
            <a:pPr algn="ctr"/>
            <a:r>
              <a:rPr lang="en-US" sz="7200" b="1" dirty="0">
                <a:solidFill>
                  <a:srgbClr val="000000"/>
                </a:solidFill>
                <a:latin typeface="Lucida Handwriting" pitchFamily="66" charset="0"/>
              </a:rPr>
              <a:t>Spirit of Truth</a:t>
            </a:r>
            <a:endParaRPr lang="en-US" sz="7200" dirty="0">
              <a:solidFill>
                <a:srgbClr val="000000"/>
              </a:solidFill>
              <a:latin typeface="Lucida Handwriting" pitchFamily="66" charset="0"/>
            </a:endParaRPr>
          </a:p>
        </p:txBody>
      </p:sp>
    </p:spTree>
    <p:extLst>
      <p:ext uri="{BB962C8B-B14F-4D97-AF65-F5344CB8AC3E}">
        <p14:creationId xmlns:p14="http://schemas.microsoft.com/office/powerpoint/2010/main" val="380998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name tag transparent background"/>
          <p:cNvPicPr>
            <a:picLocks noChangeAspect="1" noChangeArrowheads="1"/>
          </p:cNvPicPr>
          <p:nvPr/>
        </p:nvPicPr>
        <p:blipFill>
          <a:blip r:embed="rId3"/>
          <a:srcRect/>
          <a:stretch>
            <a:fillRect/>
          </a:stretch>
        </p:blipFill>
        <p:spPr bwMode="auto">
          <a:xfrm>
            <a:off x="609600" y="1066800"/>
            <a:ext cx="8049126" cy="4572000"/>
          </a:xfrm>
          <a:prstGeom prst="rect">
            <a:avLst/>
          </a:prstGeom>
          <a:noFill/>
        </p:spPr>
      </p:pic>
      <p:sp>
        <p:nvSpPr>
          <p:cNvPr id="9" name="TextBox 8"/>
          <p:cNvSpPr txBox="1"/>
          <p:nvPr/>
        </p:nvSpPr>
        <p:spPr>
          <a:xfrm>
            <a:off x="609600" y="3352800"/>
            <a:ext cx="7924800" cy="1200329"/>
          </a:xfrm>
          <a:prstGeom prst="rect">
            <a:avLst/>
          </a:prstGeom>
          <a:noFill/>
        </p:spPr>
        <p:txBody>
          <a:bodyPr wrap="square" rtlCol="0">
            <a:spAutoFit/>
          </a:bodyPr>
          <a:lstStyle/>
          <a:p>
            <a:pPr algn="ctr"/>
            <a:r>
              <a:rPr lang="en-US" sz="7200" b="1" dirty="0">
                <a:solidFill>
                  <a:srgbClr val="000000"/>
                </a:solidFill>
                <a:latin typeface="Lucida Handwriting" pitchFamily="66" charset="0"/>
              </a:rPr>
              <a:t>Spirit of Christ</a:t>
            </a:r>
            <a:endParaRPr lang="en-US" sz="7200" dirty="0">
              <a:solidFill>
                <a:srgbClr val="000000"/>
              </a:solidFill>
              <a:latin typeface="Lucida Handwriting" pitchFamily="66" charset="0"/>
            </a:endParaRPr>
          </a:p>
        </p:txBody>
      </p:sp>
    </p:spTree>
    <p:extLst>
      <p:ext uri="{BB962C8B-B14F-4D97-AF65-F5344CB8AC3E}">
        <p14:creationId xmlns:p14="http://schemas.microsoft.com/office/powerpoint/2010/main" val="380998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0"/>
            <a:ext cx="9144000" cy="7110413"/>
          </a:xfrm>
          <a:prstGeom prst="rect">
            <a:avLst/>
          </a:prstGeom>
          <a:solidFill>
            <a:srgbClr val="392A15">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pic>
        <p:nvPicPr>
          <p:cNvPr id="61442" name="Picture 2" descr="Related image"/>
          <p:cNvPicPr>
            <a:picLocks noChangeAspect="1" noChangeArrowheads="1"/>
          </p:cNvPicPr>
          <p:nvPr/>
        </p:nvPicPr>
        <p:blipFill>
          <a:blip r:embed="rId4"/>
          <a:srcRect/>
          <a:stretch>
            <a:fillRect/>
          </a:stretch>
        </p:blipFill>
        <p:spPr bwMode="auto">
          <a:xfrm>
            <a:off x="0" y="0"/>
            <a:ext cx="9217794" cy="6858000"/>
          </a:xfrm>
          <a:prstGeom prst="rect">
            <a:avLst/>
          </a:prstGeom>
          <a:noFill/>
        </p:spPr>
      </p:pic>
      <p:pic>
        <p:nvPicPr>
          <p:cNvPr id="10" name="Picture 2" descr="Related image"/>
          <p:cNvPicPr>
            <a:picLocks noChangeAspect="1" noChangeArrowheads="1"/>
          </p:cNvPicPr>
          <p:nvPr/>
        </p:nvPicPr>
        <p:blipFill>
          <a:blip r:embed="rId4"/>
          <a:srcRect l="52906" t="58889" b="23333"/>
          <a:stretch>
            <a:fillRect/>
          </a:stretch>
        </p:blipFill>
        <p:spPr bwMode="auto">
          <a:xfrm>
            <a:off x="3733800" y="4876800"/>
            <a:ext cx="5486400" cy="1981200"/>
          </a:xfrm>
          <a:prstGeom prst="rect">
            <a:avLst/>
          </a:prstGeom>
          <a:noFill/>
        </p:spPr>
      </p:pic>
      <p:sp>
        <p:nvSpPr>
          <p:cNvPr id="9" name="TextBox 8"/>
          <p:cNvSpPr txBox="1"/>
          <p:nvPr/>
        </p:nvSpPr>
        <p:spPr>
          <a:xfrm>
            <a:off x="1219200" y="0"/>
            <a:ext cx="7924800" cy="6863417"/>
          </a:xfrm>
          <a:prstGeom prst="rect">
            <a:avLst/>
          </a:prstGeom>
          <a:noFill/>
          <a:effectLst>
            <a:outerShdw blurRad="50800" dist="50800" dir="5400000" algn="ctr" rotWithShape="0">
              <a:schemeClr val="tx1"/>
            </a:outerShdw>
          </a:effectLst>
        </p:spPr>
        <p:txBody>
          <a:bodyPr wrap="square" rtlCol="0">
            <a:spAutoFit/>
          </a:bodyPr>
          <a:lstStyle/>
          <a:p>
            <a:pPr algn="r"/>
            <a:r>
              <a:rPr lang="en-US" sz="8800" b="1" dirty="0">
                <a:solidFill>
                  <a:schemeClr val="bg1"/>
                </a:solidFill>
              </a:rPr>
              <a:t>Holy Spirit</a:t>
            </a:r>
            <a:br>
              <a:rPr lang="en-US" sz="8800" b="1" dirty="0">
                <a:solidFill>
                  <a:schemeClr val="bg1"/>
                </a:solidFill>
              </a:rPr>
            </a:br>
            <a:r>
              <a:rPr lang="en-US" sz="8800" b="1" dirty="0">
                <a:solidFill>
                  <a:schemeClr val="bg1"/>
                </a:solidFill>
              </a:rPr>
              <a:t>where</a:t>
            </a:r>
            <a:br>
              <a:rPr lang="en-US" sz="8800" b="1" dirty="0">
                <a:solidFill>
                  <a:schemeClr val="bg1"/>
                </a:solidFill>
              </a:rPr>
            </a:br>
            <a:r>
              <a:rPr lang="en-US" sz="8800" b="1" dirty="0">
                <a:solidFill>
                  <a:schemeClr val="bg1"/>
                </a:solidFill>
              </a:rPr>
              <a:t>are</a:t>
            </a:r>
            <a:br>
              <a:rPr lang="en-US" sz="8800" b="1" dirty="0">
                <a:solidFill>
                  <a:schemeClr val="bg1"/>
                </a:solidFill>
              </a:rPr>
            </a:br>
            <a:r>
              <a:rPr lang="en-US" sz="8800" b="1" dirty="0">
                <a:solidFill>
                  <a:schemeClr val="bg1"/>
                </a:solidFill>
              </a:rPr>
              <a:t>you</a:t>
            </a:r>
            <a:br>
              <a:rPr lang="en-US" sz="8800" b="1" dirty="0">
                <a:solidFill>
                  <a:schemeClr val="bg1"/>
                </a:solidFill>
              </a:rPr>
            </a:br>
            <a:r>
              <a:rPr lang="en-US" sz="8800" b="1" dirty="0">
                <a:solidFill>
                  <a:schemeClr val="bg1"/>
                </a:solidFill>
              </a:rPr>
              <a:t>from?</a:t>
            </a:r>
            <a:endParaRPr lang="en-US" sz="88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4" name="Picture 4" descr="Image result for holy spirit throughout the bible"/>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
        <p:nvSpPr>
          <p:cNvPr id="7" name="TextBox 6"/>
          <p:cNvSpPr txBox="1"/>
          <p:nvPr/>
        </p:nvSpPr>
        <p:spPr>
          <a:xfrm>
            <a:off x="0" y="1"/>
            <a:ext cx="9144000" cy="1015663"/>
          </a:xfrm>
          <a:prstGeom prst="rect">
            <a:avLst/>
          </a:prstGeom>
          <a:noFill/>
        </p:spPr>
        <p:txBody>
          <a:bodyPr wrap="square" rtlCol="0">
            <a:spAutoFit/>
          </a:bodyPr>
          <a:lstStyle/>
          <a:p>
            <a:pPr algn="ctr"/>
            <a:r>
              <a:rPr lang="en-US" sz="6000" b="1" dirty="0">
                <a:solidFill>
                  <a:srgbClr val="00B0F0"/>
                </a:solidFill>
              </a:rPr>
              <a:t>Genesis</a:t>
            </a:r>
            <a:r>
              <a:rPr lang="en-US" sz="6000" b="1" dirty="0">
                <a:solidFill>
                  <a:srgbClr val="FFFFFF"/>
                </a:solidFill>
              </a:rPr>
              <a:t> </a:t>
            </a:r>
            <a:r>
              <a:rPr lang="en-US" sz="6000" b="1" dirty="0">
                <a:solidFill>
                  <a:srgbClr val="00B0F0"/>
                </a:solidFill>
              </a:rPr>
              <a:t>-</a:t>
            </a:r>
            <a:r>
              <a:rPr lang="en-US" sz="6000" b="1" dirty="0">
                <a:solidFill>
                  <a:srgbClr val="FF0000"/>
                </a:solidFill>
              </a:rPr>
              <a:t>- </a:t>
            </a:r>
            <a:r>
              <a:rPr lang="en-US" sz="6000" b="1" dirty="0">
                <a:solidFill>
                  <a:srgbClr val="C00000"/>
                </a:solidFill>
              </a:rPr>
              <a:t>Revelation</a:t>
            </a:r>
            <a:endParaRPr lang="en-US" sz="6000" dirty="0">
              <a:solidFill>
                <a:srgbClr val="C00000"/>
              </a:solidFill>
            </a:endParaRPr>
          </a:p>
        </p:txBody>
      </p:sp>
      <p:sp>
        <p:nvSpPr>
          <p:cNvPr id="4" name="TextBox 3"/>
          <p:cNvSpPr txBox="1"/>
          <p:nvPr/>
        </p:nvSpPr>
        <p:spPr>
          <a:xfrm>
            <a:off x="4114800" y="1371600"/>
            <a:ext cx="5029200" cy="2800767"/>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400" b="1" dirty="0">
                <a:solidFill>
                  <a:srgbClr val="FFFFFF"/>
                </a:solidFill>
                <a:latin typeface="Calibri" pitchFamily="34" charset="0"/>
                <a:cs typeface="Calibri" pitchFamily="34" charset="0"/>
              </a:rPr>
              <a:t>~ 380 O.T. (</a:t>
            </a:r>
            <a:r>
              <a:rPr lang="en-US" sz="4400" b="1" dirty="0" err="1">
                <a:solidFill>
                  <a:srgbClr val="FFFFFF"/>
                </a:solidFill>
                <a:latin typeface="Calibri" pitchFamily="34" charset="0"/>
                <a:cs typeface="Calibri" pitchFamily="34" charset="0"/>
              </a:rPr>
              <a:t>ruach</a:t>
            </a:r>
            <a:r>
              <a:rPr lang="en-US" sz="4400" b="1" dirty="0">
                <a:solidFill>
                  <a:srgbClr val="FFFFFF"/>
                </a:solidFill>
                <a:latin typeface="Calibri" pitchFamily="34" charset="0"/>
                <a:cs typeface="Calibri" pitchFamily="34" charset="0"/>
              </a:rPr>
              <a:t>)</a:t>
            </a:r>
            <a:br>
              <a:rPr lang="en-US" sz="4400" b="1" dirty="0">
                <a:solidFill>
                  <a:srgbClr val="FFFFFF"/>
                </a:solidFill>
                <a:latin typeface="Calibri" pitchFamily="34" charset="0"/>
                <a:cs typeface="Calibri" pitchFamily="34" charset="0"/>
              </a:rPr>
            </a:br>
            <a:r>
              <a:rPr lang="en-US" sz="4400" b="1" dirty="0">
                <a:solidFill>
                  <a:srgbClr val="FFFFFF"/>
                </a:solidFill>
                <a:latin typeface="Calibri" pitchFamily="34" charset="0"/>
                <a:cs typeface="Calibri" pitchFamily="34" charset="0"/>
              </a:rPr>
              <a:t>~ 380 N.T. (</a:t>
            </a:r>
            <a:r>
              <a:rPr lang="en-US" sz="4400" b="1" dirty="0" err="1">
                <a:solidFill>
                  <a:srgbClr val="FFFFFF"/>
                </a:solidFill>
                <a:latin typeface="Calibri" pitchFamily="34" charset="0"/>
                <a:cs typeface="Calibri" pitchFamily="34" charset="0"/>
              </a:rPr>
              <a:t>pnuema</a:t>
            </a:r>
            <a:r>
              <a:rPr lang="en-US" sz="4400" b="1" dirty="0">
                <a:solidFill>
                  <a:srgbClr val="FFFFFF"/>
                </a:solidFill>
                <a:latin typeface="Calibri" pitchFamily="34" charset="0"/>
                <a:cs typeface="Calibri" pitchFamily="34" charset="0"/>
              </a:rPr>
              <a:t>)</a:t>
            </a:r>
            <a:br>
              <a:rPr lang="en-US" sz="4400" b="1" dirty="0">
                <a:solidFill>
                  <a:srgbClr val="FFFFFF"/>
                </a:solidFill>
                <a:latin typeface="Calibri" pitchFamily="34" charset="0"/>
                <a:cs typeface="Calibri" pitchFamily="34" charset="0"/>
              </a:rPr>
            </a:br>
            <a:r>
              <a:rPr lang="en-US" sz="4400" b="1" dirty="0">
                <a:solidFill>
                  <a:srgbClr val="FFFFFF"/>
                </a:solidFill>
                <a:latin typeface="Calibri" pitchFamily="34" charset="0"/>
                <a:cs typeface="Calibri" pitchFamily="34" charset="0"/>
              </a:rPr>
              <a:t>~230-250</a:t>
            </a:r>
            <a:br>
              <a:rPr lang="en-US" sz="4400" b="1" dirty="0">
                <a:solidFill>
                  <a:srgbClr val="FFFFFF"/>
                </a:solidFill>
                <a:latin typeface="Calibri" pitchFamily="34" charset="0"/>
                <a:cs typeface="Calibri" pitchFamily="34" charset="0"/>
              </a:rPr>
            </a:br>
            <a:r>
              <a:rPr lang="en-US" sz="4400" b="1" dirty="0">
                <a:solidFill>
                  <a:srgbClr val="FFFFFF"/>
                </a:solidFill>
                <a:latin typeface="Calibri" pitchFamily="34" charset="0"/>
                <a:cs typeface="Calibri" pitchFamily="34" charset="0"/>
              </a:rPr>
              <a:t>Holy Spirit</a:t>
            </a:r>
            <a:endParaRPr lang="en-US" sz="4400" dirty="0">
              <a:solidFill>
                <a:srgbClr val="FFFFFF"/>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8" name="Picture 4" descr="Image result for Spirit creation genesis 1 2"/>
          <p:cNvPicPr>
            <a:picLocks noChangeAspect="1" noChangeArrowheads="1"/>
          </p:cNvPicPr>
          <p:nvPr/>
        </p:nvPicPr>
        <p:blipFill>
          <a:blip r:embed="rId3"/>
          <a:srcRect/>
          <a:stretch>
            <a:fillRect/>
          </a:stretch>
        </p:blipFill>
        <p:spPr bwMode="auto">
          <a:xfrm>
            <a:off x="0" y="0"/>
            <a:ext cx="9150473" cy="6858000"/>
          </a:xfrm>
          <a:prstGeom prst="rect">
            <a:avLst/>
          </a:prstGeom>
          <a:noFill/>
        </p:spPr>
      </p:pic>
      <p:sp>
        <p:nvSpPr>
          <p:cNvPr id="6" name="TextBox 5"/>
          <p:cNvSpPr txBox="1"/>
          <p:nvPr/>
        </p:nvSpPr>
        <p:spPr>
          <a:xfrm>
            <a:off x="0" y="0"/>
            <a:ext cx="9144000" cy="2800767"/>
          </a:xfrm>
          <a:prstGeom prst="rect">
            <a:avLst/>
          </a:prstGeom>
          <a:noFill/>
        </p:spPr>
        <p:txBody>
          <a:bodyPr wrap="square" rtlCol="0">
            <a:spAutoFit/>
          </a:bodyPr>
          <a:lstStyle/>
          <a:p>
            <a:pPr algn="ctr"/>
            <a:r>
              <a:rPr lang="en-US" sz="4400" b="1" dirty="0">
                <a:solidFill>
                  <a:srgbClr val="FFFFFF"/>
                </a:solidFill>
                <a:latin typeface="Calibri" pitchFamily="34" charset="0"/>
                <a:cs typeface="Calibri" pitchFamily="34" charset="0"/>
              </a:rPr>
              <a:t>The earth was without form and void, and darkness was over the face of the deep. And the </a:t>
            </a:r>
            <a:r>
              <a:rPr lang="en-US" sz="4400" b="1" u="sng" dirty="0">
                <a:solidFill>
                  <a:srgbClr val="FFFFFF"/>
                </a:solidFill>
                <a:latin typeface="Calibri" pitchFamily="34" charset="0"/>
                <a:cs typeface="Calibri" pitchFamily="34" charset="0"/>
              </a:rPr>
              <a:t>Spirit of God</a:t>
            </a:r>
            <a:r>
              <a:rPr lang="en-US" sz="4400" b="1" dirty="0">
                <a:solidFill>
                  <a:srgbClr val="FFFFFF"/>
                </a:solidFill>
                <a:latin typeface="Calibri" pitchFamily="34" charset="0"/>
                <a:cs typeface="Calibri" pitchFamily="34" charset="0"/>
              </a:rPr>
              <a:t> was hovering over the face of the waters.</a:t>
            </a:r>
            <a:endParaRPr lang="en-US" sz="4400" dirty="0">
              <a:solidFill>
                <a:srgbClr val="FFFFFF"/>
              </a:solidFill>
              <a:latin typeface="Calibri" pitchFamily="34" charset="0"/>
              <a:cs typeface="Calibri" pitchFamily="34" charset="0"/>
            </a:endParaRPr>
          </a:p>
        </p:txBody>
      </p:sp>
      <p:sp>
        <p:nvSpPr>
          <p:cNvPr id="7" name="TextBox 6"/>
          <p:cNvSpPr txBox="1"/>
          <p:nvPr/>
        </p:nvSpPr>
        <p:spPr>
          <a:xfrm>
            <a:off x="533400" y="2743200"/>
            <a:ext cx="8305800" cy="769441"/>
          </a:xfrm>
          <a:prstGeom prst="rect">
            <a:avLst/>
          </a:prstGeom>
          <a:noFill/>
        </p:spPr>
        <p:txBody>
          <a:bodyPr wrap="square" rtlCol="0">
            <a:spAutoFit/>
          </a:bodyPr>
          <a:lstStyle/>
          <a:p>
            <a:pPr algn="r"/>
            <a:r>
              <a:rPr lang="en-US" sz="4400" b="1" dirty="0">
                <a:solidFill>
                  <a:srgbClr val="FFFFFF"/>
                </a:solidFill>
                <a:latin typeface="Calibri" pitchFamily="34" charset="0"/>
                <a:cs typeface="Calibri" pitchFamily="34" charset="0"/>
              </a:rPr>
              <a:t>- Genesis 1:2</a:t>
            </a:r>
            <a:endParaRPr lang="en-US" sz="4400" dirty="0">
              <a:solidFill>
                <a:srgbClr val="FFFFFF"/>
              </a:solidFill>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The Big Red Tractor and the Little Village' by Francis Chan [360p]">
            <a:hlinkClick r:id="" action="ppaction://media"/>
          </p:cNvPr>
          <p:cNvPicPr>
            <a:picLocks noGrp="1" noRot="1" noChangeAspect="1"/>
          </p:cNvPicPr>
          <p:nvPr>
            <p:ph idx="1"/>
            <a:videoFile r:link="rId1"/>
          </p:nvPr>
        </p:nvPicPr>
        <p:blipFill>
          <a:blip r:embed="rId4"/>
          <a:stretch>
            <a:fillRect/>
          </a:stretch>
        </p:blipFill>
        <p:spPr bwMode="auto">
          <a:xfrm>
            <a:off x="0" y="0"/>
            <a:ext cx="9144000" cy="6858000"/>
          </a:xfrm>
          <a:prstGeom prst="rect">
            <a:avLst/>
          </a:prstGeom>
          <a:noFill/>
          <a:ln>
            <a:noFill/>
            <a:prstDash val="solid"/>
          </a:ln>
          <a:extLst>
            <a:ext uri="{91240B29-F687-4F45-9708-019B960494DF}">
              <a14:hiddenLine xmlns:a14="http://schemas.microsoft.com/office/drawing/2010/main">
                <a:solidFill>
                  <a:prstClr val="black"/>
                </a:solidFill>
                <a:prstDash val="solid"/>
              </a14:hiddenLine>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srcRect/>
          <a:stretch>
            <a:fillRect/>
          </a:stretch>
        </p:blipFill>
        <p:spPr bwMode="auto">
          <a:xfrm>
            <a:off x="1143000" y="0"/>
            <a:ext cx="6858000" cy="68580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0"/>
            <a:ext cx="9144000" cy="7110413"/>
          </a:xfrm>
          <a:prstGeom prst="rect">
            <a:avLst/>
          </a:prstGeom>
          <a:solidFill>
            <a:srgbClr val="392A15">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pic>
        <p:nvPicPr>
          <p:cNvPr id="61442" name="Picture 2" descr="Related image"/>
          <p:cNvPicPr>
            <a:picLocks noChangeAspect="1" noChangeArrowheads="1"/>
          </p:cNvPicPr>
          <p:nvPr/>
        </p:nvPicPr>
        <p:blipFill>
          <a:blip r:embed="rId4"/>
          <a:srcRect/>
          <a:stretch>
            <a:fillRect/>
          </a:stretch>
        </p:blipFill>
        <p:spPr bwMode="auto">
          <a:xfrm>
            <a:off x="0" y="0"/>
            <a:ext cx="9217794" cy="6858000"/>
          </a:xfrm>
          <a:prstGeom prst="rect">
            <a:avLst/>
          </a:prstGeom>
          <a:noFill/>
        </p:spPr>
      </p:pic>
      <p:pic>
        <p:nvPicPr>
          <p:cNvPr id="10" name="Picture 2" descr="Related image"/>
          <p:cNvPicPr>
            <a:picLocks noChangeAspect="1" noChangeArrowheads="1"/>
          </p:cNvPicPr>
          <p:nvPr/>
        </p:nvPicPr>
        <p:blipFill>
          <a:blip r:embed="rId4"/>
          <a:srcRect l="52906" t="58889" b="23333"/>
          <a:stretch>
            <a:fillRect/>
          </a:stretch>
        </p:blipFill>
        <p:spPr bwMode="auto">
          <a:xfrm>
            <a:off x="3733800" y="4876800"/>
            <a:ext cx="5486400" cy="1981200"/>
          </a:xfrm>
          <a:prstGeom prst="rect">
            <a:avLst/>
          </a:prstGeom>
          <a:noFill/>
        </p:spPr>
      </p:pic>
      <p:sp>
        <p:nvSpPr>
          <p:cNvPr id="9" name="TextBox 8"/>
          <p:cNvSpPr txBox="1"/>
          <p:nvPr/>
        </p:nvSpPr>
        <p:spPr>
          <a:xfrm>
            <a:off x="1219200" y="0"/>
            <a:ext cx="7924800" cy="6863417"/>
          </a:xfrm>
          <a:prstGeom prst="rect">
            <a:avLst/>
          </a:prstGeom>
          <a:noFill/>
          <a:effectLst>
            <a:outerShdw blurRad="50800" dist="50800" dir="5400000" algn="ctr" rotWithShape="0">
              <a:schemeClr val="tx1"/>
            </a:outerShdw>
          </a:effectLst>
        </p:spPr>
        <p:txBody>
          <a:bodyPr wrap="square" rtlCol="0">
            <a:spAutoFit/>
          </a:bodyPr>
          <a:lstStyle/>
          <a:p>
            <a:pPr algn="r"/>
            <a:r>
              <a:rPr lang="en-US" sz="8800" b="1" dirty="0">
                <a:solidFill>
                  <a:srgbClr val="FFFFFF"/>
                </a:solidFill>
              </a:rPr>
              <a:t>Holy Spirit</a:t>
            </a:r>
            <a:br>
              <a:rPr lang="en-US" sz="8800" b="1" dirty="0">
                <a:solidFill>
                  <a:srgbClr val="FFFFFF"/>
                </a:solidFill>
              </a:rPr>
            </a:br>
            <a:r>
              <a:rPr lang="en-US" sz="8800" b="1" dirty="0">
                <a:solidFill>
                  <a:srgbClr val="FFFFFF"/>
                </a:solidFill>
              </a:rPr>
              <a:t>what</a:t>
            </a:r>
            <a:br>
              <a:rPr lang="en-US" sz="8800" b="1" dirty="0">
                <a:solidFill>
                  <a:srgbClr val="FFFFFF"/>
                </a:solidFill>
              </a:rPr>
            </a:br>
            <a:r>
              <a:rPr lang="en-US" sz="8800" b="1" dirty="0">
                <a:solidFill>
                  <a:srgbClr val="FFFFFF"/>
                </a:solidFill>
              </a:rPr>
              <a:t>do</a:t>
            </a:r>
            <a:br>
              <a:rPr lang="en-US" sz="8800" b="1" dirty="0">
                <a:solidFill>
                  <a:srgbClr val="FFFFFF"/>
                </a:solidFill>
              </a:rPr>
            </a:br>
            <a:r>
              <a:rPr lang="en-US" sz="8800" b="1" dirty="0">
                <a:solidFill>
                  <a:srgbClr val="FFFFFF"/>
                </a:solidFill>
              </a:rPr>
              <a:t>You</a:t>
            </a:r>
            <a:br>
              <a:rPr lang="en-US" sz="8800" b="1" dirty="0">
                <a:solidFill>
                  <a:srgbClr val="FFFFFF"/>
                </a:solidFill>
              </a:rPr>
            </a:br>
            <a:r>
              <a:rPr lang="en-US" sz="8800" b="1" dirty="0">
                <a:solidFill>
                  <a:srgbClr val="FFFFFF"/>
                </a:solidFill>
              </a:rPr>
              <a:t>do?</a:t>
            </a:r>
            <a:endParaRPr lang="en-US" sz="8800"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4"/>
          <a:srcRect l="45466"/>
          <a:stretch>
            <a:fillRect/>
          </a:stretch>
        </p:blipFill>
        <p:spPr bwMode="auto">
          <a:xfrm>
            <a:off x="0" y="0"/>
            <a:ext cx="9217794" cy="6858000"/>
          </a:xfrm>
          <a:prstGeom prst="rect">
            <a:avLst/>
          </a:prstGeom>
          <a:noFill/>
        </p:spPr>
      </p:pic>
      <p:pic>
        <p:nvPicPr>
          <p:cNvPr id="7" name="Picture 2" descr="Related image"/>
          <p:cNvPicPr>
            <a:picLocks noChangeAspect="1" noChangeArrowheads="1"/>
          </p:cNvPicPr>
          <p:nvPr/>
        </p:nvPicPr>
        <p:blipFill>
          <a:blip r:embed="rId4"/>
          <a:srcRect l="52906" t="58889" b="23333"/>
          <a:stretch>
            <a:fillRect/>
          </a:stretch>
        </p:blipFill>
        <p:spPr bwMode="auto">
          <a:xfrm>
            <a:off x="0" y="4876800"/>
            <a:ext cx="9220200" cy="1981200"/>
          </a:xfrm>
          <a:prstGeom prst="rect">
            <a:avLst/>
          </a:prstGeom>
          <a:noFill/>
        </p:spPr>
      </p:pic>
      <p:pic>
        <p:nvPicPr>
          <p:cNvPr id="11" name="Picture 2" descr="Related image"/>
          <p:cNvPicPr>
            <a:picLocks noChangeAspect="1" noChangeArrowheads="1"/>
          </p:cNvPicPr>
          <p:nvPr/>
        </p:nvPicPr>
        <p:blipFill>
          <a:blip r:embed="rId4"/>
          <a:srcRect l="45650" r="41307"/>
          <a:stretch>
            <a:fillRect/>
          </a:stretch>
        </p:blipFill>
        <p:spPr bwMode="auto">
          <a:xfrm>
            <a:off x="0" y="0"/>
            <a:ext cx="9296400" cy="6858000"/>
          </a:xfrm>
          <a:prstGeom prst="rect">
            <a:avLst/>
          </a:prstGeom>
          <a:noFill/>
        </p:spPr>
      </p:pic>
      <p:pic>
        <p:nvPicPr>
          <p:cNvPr id="61442" name="Picture 2" descr="Related image"/>
          <p:cNvPicPr>
            <a:picLocks noChangeAspect="1" noChangeArrowheads="1"/>
          </p:cNvPicPr>
          <p:nvPr/>
        </p:nvPicPr>
        <p:blipFill>
          <a:blip r:embed="rId4"/>
          <a:srcRect r="52176"/>
          <a:stretch>
            <a:fillRect/>
          </a:stretch>
        </p:blipFill>
        <p:spPr bwMode="auto">
          <a:xfrm>
            <a:off x="0" y="4953000"/>
            <a:ext cx="1905000" cy="1905000"/>
          </a:xfrm>
          <a:prstGeom prst="rect">
            <a:avLst/>
          </a:prstGeom>
          <a:noFill/>
        </p:spPr>
      </p:pic>
      <p:sp>
        <p:nvSpPr>
          <p:cNvPr id="14" name="TextBox 13"/>
          <p:cNvSpPr txBox="1"/>
          <p:nvPr/>
        </p:nvSpPr>
        <p:spPr>
          <a:xfrm>
            <a:off x="1295400" y="0"/>
            <a:ext cx="4038600" cy="6863417"/>
          </a:xfrm>
          <a:prstGeom prst="rect">
            <a:avLst/>
          </a:prstGeom>
          <a:noFill/>
          <a:effectLst>
            <a:outerShdw blurRad="50800" dist="50800" dir="5400000" algn="ctr" rotWithShape="0">
              <a:schemeClr val="tx1"/>
            </a:outerShdw>
          </a:effectLst>
        </p:spPr>
        <p:txBody>
          <a:bodyPr wrap="square" rtlCol="0">
            <a:spAutoFit/>
          </a:bodyPr>
          <a:lstStyle/>
          <a:p>
            <a:pPr algn="ctr"/>
            <a:r>
              <a:rPr lang="en-US" sz="4400" b="1" dirty="0">
                <a:solidFill>
                  <a:srgbClr val="FFFFFF"/>
                </a:solidFill>
              </a:rPr>
              <a:t>Creates</a:t>
            </a:r>
            <a:br>
              <a:rPr lang="en-US" sz="4400" b="1" dirty="0">
                <a:solidFill>
                  <a:srgbClr val="FFFFFF"/>
                </a:solidFill>
              </a:rPr>
            </a:br>
            <a:r>
              <a:rPr lang="en-US" sz="4400" b="1" dirty="0">
                <a:solidFill>
                  <a:srgbClr val="FFFFFF"/>
                </a:solidFill>
              </a:rPr>
              <a:t>Advocates</a:t>
            </a:r>
            <a:br>
              <a:rPr lang="en-US" sz="4400" b="1" dirty="0">
                <a:solidFill>
                  <a:srgbClr val="FFFFFF"/>
                </a:solidFill>
              </a:rPr>
            </a:br>
            <a:r>
              <a:rPr lang="en-US" sz="4400" b="1" dirty="0">
                <a:solidFill>
                  <a:srgbClr val="FFFFFF"/>
                </a:solidFill>
              </a:rPr>
              <a:t>Searches</a:t>
            </a:r>
            <a:br>
              <a:rPr lang="en-US" sz="4400" b="1" dirty="0">
                <a:solidFill>
                  <a:srgbClr val="FFFFFF"/>
                </a:solidFill>
              </a:rPr>
            </a:br>
            <a:r>
              <a:rPr lang="en-US" sz="4400" b="1" dirty="0">
                <a:solidFill>
                  <a:srgbClr val="FFFFFF"/>
                </a:solidFill>
              </a:rPr>
              <a:t>Helps</a:t>
            </a:r>
            <a:br>
              <a:rPr lang="en-US" sz="4400" b="1" dirty="0">
                <a:solidFill>
                  <a:srgbClr val="FFFFFF"/>
                </a:solidFill>
              </a:rPr>
            </a:br>
            <a:r>
              <a:rPr lang="en-US" sz="4400" b="1" dirty="0">
                <a:solidFill>
                  <a:srgbClr val="FFFFFF"/>
                </a:solidFill>
              </a:rPr>
              <a:t>Intercedes</a:t>
            </a:r>
            <a:br>
              <a:rPr lang="en-US" sz="4400" b="1" dirty="0">
                <a:solidFill>
                  <a:srgbClr val="FFFFFF"/>
                </a:solidFill>
              </a:rPr>
            </a:br>
            <a:r>
              <a:rPr lang="en-US" sz="4400" b="1" dirty="0">
                <a:solidFill>
                  <a:srgbClr val="FFFFFF"/>
                </a:solidFill>
              </a:rPr>
              <a:t>Strengthens</a:t>
            </a:r>
            <a:br>
              <a:rPr lang="en-US" sz="4400" b="1" dirty="0">
                <a:solidFill>
                  <a:srgbClr val="FFFFFF"/>
                </a:solidFill>
              </a:rPr>
            </a:br>
            <a:r>
              <a:rPr lang="en-US" sz="4400" b="1" dirty="0">
                <a:solidFill>
                  <a:srgbClr val="FFFFFF"/>
                </a:solidFill>
              </a:rPr>
              <a:t>Convicts</a:t>
            </a:r>
            <a:br>
              <a:rPr lang="en-US" sz="4400" b="1" dirty="0">
                <a:solidFill>
                  <a:srgbClr val="FFFFFF"/>
                </a:solidFill>
              </a:rPr>
            </a:br>
            <a:r>
              <a:rPr lang="en-US" sz="4400" b="1" dirty="0">
                <a:solidFill>
                  <a:srgbClr val="FFFFFF"/>
                </a:solidFill>
              </a:rPr>
              <a:t>Grieves</a:t>
            </a:r>
            <a:br>
              <a:rPr lang="en-US" sz="4400" b="1" dirty="0">
                <a:solidFill>
                  <a:srgbClr val="FFFFFF"/>
                </a:solidFill>
              </a:rPr>
            </a:br>
            <a:r>
              <a:rPr lang="en-US" sz="4400" b="1" dirty="0">
                <a:solidFill>
                  <a:srgbClr val="FFFFFF"/>
                </a:solidFill>
              </a:rPr>
              <a:t>Leads</a:t>
            </a:r>
            <a:br>
              <a:rPr lang="en-US" sz="4400" b="1" dirty="0">
                <a:solidFill>
                  <a:srgbClr val="FFFFFF"/>
                </a:solidFill>
              </a:rPr>
            </a:br>
            <a:r>
              <a:rPr lang="en-US" sz="4400" b="1" dirty="0">
                <a:solidFill>
                  <a:srgbClr val="FFFFFF"/>
                </a:solidFill>
              </a:rPr>
              <a:t>Empowers</a:t>
            </a:r>
            <a:endParaRPr lang="en-US" sz="4400" dirty="0">
              <a:solidFill>
                <a:srgbClr val="FFFFFF"/>
              </a:solidFill>
            </a:endParaRPr>
          </a:p>
        </p:txBody>
      </p:sp>
      <p:sp>
        <p:nvSpPr>
          <p:cNvPr id="15" name="TextBox 14"/>
          <p:cNvSpPr txBox="1"/>
          <p:nvPr/>
        </p:nvSpPr>
        <p:spPr>
          <a:xfrm>
            <a:off x="5105400" y="0"/>
            <a:ext cx="4191000" cy="6863417"/>
          </a:xfrm>
          <a:prstGeom prst="rect">
            <a:avLst/>
          </a:prstGeom>
          <a:noFill/>
          <a:effectLst>
            <a:outerShdw blurRad="50800" dist="50800" dir="5400000" algn="ctr" rotWithShape="0">
              <a:schemeClr val="tx1"/>
            </a:outerShdw>
          </a:effectLst>
        </p:spPr>
        <p:txBody>
          <a:bodyPr wrap="square" rtlCol="0">
            <a:spAutoFit/>
          </a:bodyPr>
          <a:lstStyle/>
          <a:p>
            <a:pPr algn="ctr"/>
            <a:r>
              <a:rPr lang="en-US" sz="4400" b="1" dirty="0">
                <a:solidFill>
                  <a:srgbClr val="FFFFFF"/>
                </a:solidFill>
              </a:rPr>
              <a:t>Knows</a:t>
            </a:r>
            <a:br>
              <a:rPr lang="en-US" sz="4400" b="1" dirty="0">
                <a:solidFill>
                  <a:srgbClr val="FFFFFF"/>
                </a:solidFill>
              </a:rPr>
            </a:br>
            <a:r>
              <a:rPr lang="en-US" sz="4400" b="1" dirty="0">
                <a:solidFill>
                  <a:srgbClr val="FFFFFF"/>
                </a:solidFill>
              </a:rPr>
              <a:t>Bears Witness</a:t>
            </a:r>
            <a:br>
              <a:rPr lang="en-US" sz="4400" b="1" dirty="0">
                <a:solidFill>
                  <a:srgbClr val="FFFFFF"/>
                </a:solidFill>
              </a:rPr>
            </a:br>
            <a:r>
              <a:rPr lang="en-US" sz="4400" b="1" dirty="0">
                <a:solidFill>
                  <a:srgbClr val="FFFFFF"/>
                </a:solidFill>
              </a:rPr>
              <a:t>Desires</a:t>
            </a:r>
            <a:br>
              <a:rPr lang="en-US" sz="4400" b="1" dirty="0">
                <a:solidFill>
                  <a:srgbClr val="FFFFFF"/>
                </a:solidFill>
              </a:rPr>
            </a:br>
            <a:r>
              <a:rPr lang="en-US" sz="4400" b="1" dirty="0">
                <a:solidFill>
                  <a:srgbClr val="FFFFFF"/>
                </a:solidFill>
              </a:rPr>
              <a:t>Comforts</a:t>
            </a:r>
            <a:br>
              <a:rPr lang="en-US" sz="4400" b="1" dirty="0">
                <a:solidFill>
                  <a:srgbClr val="FFFFFF"/>
                </a:solidFill>
              </a:rPr>
            </a:br>
            <a:r>
              <a:rPr lang="en-US" sz="4400" b="1" dirty="0">
                <a:solidFill>
                  <a:srgbClr val="FFFFFF"/>
                </a:solidFill>
              </a:rPr>
              <a:t>Counsels</a:t>
            </a:r>
            <a:br>
              <a:rPr lang="en-US" sz="4400" b="1" dirty="0">
                <a:solidFill>
                  <a:srgbClr val="FFFFFF"/>
                </a:solidFill>
              </a:rPr>
            </a:br>
            <a:r>
              <a:rPr lang="en-US" sz="4400" b="1" dirty="0">
                <a:solidFill>
                  <a:srgbClr val="FFFFFF"/>
                </a:solidFill>
              </a:rPr>
              <a:t>Sets Apart</a:t>
            </a:r>
            <a:br>
              <a:rPr lang="en-US" sz="4400" b="1" dirty="0">
                <a:solidFill>
                  <a:srgbClr val="FFFFFF"/>
                </a:solidFill>
              </a:rPr>
            </a:br>
            <a:r>
              <a:rPr lang="en-US" sz="4400" b="1" dirty="0">
                <a:solidFill>
                  <a:srgbClr val="FFFFFF"/>
                </a:solidFill>
              </a:rPr>
              <a:t>Fills</a:t>
            </a:r>
            <a:br>
              <a:rPr lang="en-US" sz="4400" b="1" dirty="0">
                <a:solidFill>
                  <a:srgbClr val="FFFFFF"/>
                </a:solidFill>
              </a:rPr>
            </a:br>
            <a:r>
              <a:rPr lang="en-US" sz="4400" b="1" dirty="0">
                <a:solidFill>
                  <a:srgbClr val="FFFFFF"/>
                </a:solidFill>
              </a:rPr>
              <a:t>Guarantees</a:t>
            </a:r>
            <a:br>
              <a:rPr lang="en-US" sz="4400" b="1" dirty="0">
                <a:solidFill>
                  <a:srgbClr val="FFFFFF"/>
                </a:solidFill>
              </a:rPr>
            </a:br>
            <a:r>
              <a:rPr lang="en-US" sz="4400" b="1" dirty="0">
                <a:solidFill>
                  <a:srgbClr val="FFFFFF"/>
                </a:solidFill>
              </a:rPr>
              <a:t>Comes On &amp; In</a:t>
            </a:r>
            <a:br>
              <a:rPr lang="en-US" sz="4400" b="1" dirty="0">
                <a:solidFill>
                  <a:srgbClr val="FFFFFF"/>
                </a:solidFill>
              </a:rPr>
            </a:br>
            <a:r>
              <a:rPr lang="en-US" sz="4400" b="1" dirty="0">
                <a:solidFill>
                  <a:srgbClr val="FFFFFF"/>
                </a:solidFill>
              </a:rPr>
              <a:t>Gifts</a:t>
            </a:r>
            <a:endParaRPr lang="en-US" sz="4400"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Isaiah 61:1</a:t>
            </a:r>
          </a:p>
        </p:txBody>
      </p:sp>
      <p:sp>
        <p:nvSpPr>
          <p:cNvPr id="3" name="TextBox 2"/>
          <p:cNvSpPr txBox="1"/>
          <p:nvPr/>
        </p:nvSpPr>
        <p:spPr>
          <a:xfrm>
            <a:off x="685800" y="1905000"/>
            <a:ext cx="7924800" cy="3785652"/>
          </a:xfrm>
          <a:prstGeom prst="rect">
            <a:avLst/>
          </a:prstGeom>
          <a:noFill/>
        </p:spPr>
        <p:txBody>
          <a:bodyPr wrap="square" rtlCol="0">
            <a:spAutoFit/>
          </a:bodyPr>
          <a:lstStyle/>
          <a:p>
            <a:pPr algn="ctr"/>
            <a:r>
              <a:rPr lang="en-US" sz="4800" b="1" dirty="0">
                <a:solidFill>
                  <a:srgbClr val="000000"/>
                </a:solidFill>
              </a:rPr>
              <a:t>The Spirit of the Sovereign Lord is </a:t>
            </a:r>
            <a:r>
              <a:rPr lang="en-US" sz="4800" b="1" u="sng" dirty="0">
                <a:solidFill>
                  <a:srgbClr val="000000"/>
                </a:solidFill>
              </a:rPr>
              <a:t>on me</a:t>
            </a:r>
            <a:r>
              <a:rPr lang="en-US" sz="4800" b="1" dirty="0">
                <a:solidFill>
                  <a:srgbClr val="000000"/>
                </a:solidFill>
              </a:rPr>
              <a:t>,</a:t>
            </a:r>
            <a:br>
              <a:rPr lang="en-US" sz="4800" b="1" dirty="0">
                <a:solidFill>
                  <a:srgbClr val="000000"/>
                </a:solidFill>
              </a:rPr>
            </a:br>
            <a:r>
              <a:rPr lang="en-US" sz="4800" b="1" dirty="0">
                <a:solidFill>
                  <a:srgbClr val="000000"/>
                </a:solidFill>
              </a:rPr>
              <a:t>    because the Lord has anointed me</a:t>
            </a:r>
            <a:br>
              <a:rPr lang="en-US" sz="4800" b="1" dirty="0">
                <a:solidFill>
                  <a:srgbClr val="000000"/>
                </a:solidFill>
              </a:rPr>
            </a:br>
            <a:r>
              <a:rPr lang="en-US" sz="4800" b="1" dirty="0">
                <a:solidFill>
                  <a:srgbClr val="000000"/>
                </a:solidFill>
              </a:rPr>
              <a:t>    to…</a:t>
            </a:r>
            <a:endParaRPr lang="en-US" sz="48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791200"/>
            <a:ext cx="9144000" cy="723275"/>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wrap="square">
            <a:spAutoFit/>
          </a:bodyPr>
          <a:lstStyle/>
          <a:p>
            <a:pPr algn="ctr">
              <a:defRPr/>
            </a:pPr>
            <a:r>
              <a:rPr lang="en-US" sz="4100" b="1" dirty="0">
                <a:ln>
                  <a:solidFill>
                    <a:srgbClr val="85590A"/>
                  </a:solidFill>
                </a:ln>
                <a:solidFill>
                  <a:srgbClr val="FFFFFF"/>
                </a:solidFill>
                <a:latin typeface="A Charming Font Superexpanded"/>
                <a:cs typeface="A Charming Font Superexpanded"/>
              </a:rPr>
              <a:t>Old Testament – Limited/Temporary </a:t>
            </a:r>
          </a:p>
        </p:txBody>
      </p:sp>
      <p:sp>
        <p:nvSpPr>
          <p:cNvPr id="3" name="TextBox 2"/>
          <p:cNvSpPr txBox="1"/>
          <p:nvPr/>
        </p:nvSpPr>
        <p:spPr>
          <a:xfrm>
            <a:off x="685800" y="1836003"/>
            <a:ext cx="7924800" cy="830997"/>
          </a:xfrm>
          <a:prstGeom prst="rect">
            <a:avLst/>
          </a:prstGeom>
          <a:solidFill>
            <a:srgbClr val="392A15"/>
          </a:solidFill>
          <a:effectLst>
            <a:outerShdw blurRad="50800" dist="50800" dir="5400000" algn="ctr" rotWithShape="0">
              <a:schemeClr val="tx1"/>
            </a:outerShdw>
          </a:effectLst>
        </p:spPr>
        <p:txBody>
          <a:bodyPr wrap="square" rtlCol="0">
            <a:spAutoFit/>
          </a:bodyPr>
          <a:lstStyle/>
          <a:p>
            <a:pPr algn="ctr"/>
            <a:r>
              <a:rPr lang="en-US" sz="4800" b="1" dirty="0">
                <a:solidFill>
                  <a:schemeClr val="bg1"/>
                </a:solidFill>
              </a:rPr>
              <a:t>God’s Spirit Came On:</a:t>
            </a:r>
          </a:p>
        </p:txBody>
      </p:sp>
      <p:sp>
        <p:nvSpPr>
          <p:cNvPr id="4" name="TextBox 3"/>
          <p:cNvSpPr txBox="1"/>
          <p:nvPr/>
        </p:nvSpPr>
        <p:spPr>
          <a:xfrm>
            <a:off x="685800" y="2743200"/>
            <a:ext cx="7924800" cy="3046988"/>
          </a:xfrm>
          <a:prstGeom prst="rect">
            <a:avLst/>
          </a:prstGeom>
          <a:noFill/>
        </p:spPr>
        <p:txBody>
          <a:bodyPr wrap="square" rtlCol="0">
            <a:spAutoFit/>
          </a:bodyPr>
          <a:lstStyle/>
          <a:p>
            <a:pPr algn="ctr"/>
            <a:r>
              <a:rPr lang="en-US" sz="4800" b="1" dirty="0">
                <a:solidFill>
                  <a:srgbClr val="000000"/>
                </a:solidFill>
              </a:rPr>
              <a:t>Prophets</a:t>
            </a:r>
            <a:br>
              <a:rPr lang="en-US" sz="4800" b="1" dirty="0">
                <a:solidFill>
                  <a:srgbClr val="000000"/>
                </a:solidFill>
              </a:rPr>
            </a:br>
            <a:r>
              <a:rPr lang="en-US" sz="4800" b="1" dirty="0">
                <a:solidFill>
                  <a:srgbClr val="000000"/>
                </a:solidFill>
              </a:rPr>
              <a:t>Priests</a:t>
            </a:r>
            <a:br>
              <a:rPr lang="en-US" sz="4800" b="1" dirty="0">
                <a:solidFill>
                  <a:srgbClr val="000000"/>
                </a:solidFill>
              </a:rPr>
            </a:br>
            <a:r>
              <a:rPr lang="en-US" sz="4800" b="1" dirty="0">
                <a:solidFill>
                  <a:srgbClr val="000000"/>
                </a:solidFill>
              </a:rPr>
              <a:t>Kings</a:t>
            </a:r>
            <a:br>
              <a:rPr lang="en-US" sz="4800" b="1" dirty="0">
                <a:solidFill>
                  <a:srgbClr val="000000"/>
                </a:solidFill>
              </a:rPr>
            </a:br>
            <a:r>
              <a:rPr lang="en-US" sz="4800" b="1" dirty="0">
                <a:solidFill>
                  <a:srgbClr val="000000"/>
                </a:solidFill>
              </a:rPr>
              <a:t>Judges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John 14:17</a:t>
            </a:r>
          </a:p>
        </p:txBody>
      </p:sp>
      <p:sp>
        <p:nvSpPr>
          <p:cNvPr id="3" name="TextBox 2"/>
          <p:cNvSpPr txBox="1"/>
          <p:nvPr/>
        </p:nvSpPr>
        <p:spPr>
          <a:xfrm>
            <a:off x="0" y="1600200"/>
            <a:ext cx="9144000" cy="3785652"/>
          </a:xfrm>
          <a:prstGeom prst="rect">
            <a:avLst/>
          </a:prstGeom>
          <a:noFill/>
        </p:spPr>
        <p:txBody>
          <a:bodyPr wrap="square" rtlCol="0">
            <a:spAutoFit/>
          </a:bodyPr>
          <a:lstStyle/>
          <a:p>
            <a:pPr algn="ctr"/>
            <a:r>
              <a:rPr lang="en-US" sz="4800" b="1" dirty="0">
                <a:solidFill>
                  <a:srgbClr val="000000"/>
                </a:solidFill>
              </a:rPr>
              <a:t>The world cannot accept Him, because it neither sees Him nor knows Him. But you know Him, </a:t>
            </a:r>
            <a:r>
              <a:rPr lang="en-US" sz="4800" b="1" u="sng" dirty="0">
                <a:solidFill>
                  <a:srgbClr val="000000"/>
                </a:solidFill>
              </a:rPr>
              <a:t>for He lives with you and will be in you</a:t>
            </a:r>
            <a:r>
              <a:rPr lang="en-US" sz="4800" b="1" dirty="0">
                <a:solidFill>
                  <a:srgbClr val="000000"/>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John 3:34</a:t>
            </a:r>
          </a:p>
        </p:txBody>
      </p:sp>
      <p:sp>
        <p:nvSpPr>
          <p:cNvPr id="3" name="TextBox 2"/>
          <p:cNvSpPr txBox="1"/>
          <p:nvPr/>
        </p:nvSpPr>
        <p:spPr>
          <a:xfrm>
            <a:off x="685800" y="1905000"/>
            <a:ext cx="7924800" cy="3785652"/>
          </a:xfrm>
          <a:prstGeom prst="rect">
            <a:avLst/>
          </a:prstGeom>
          <a:noFill/>
        </p:spPr>
        <p:txBody>
          <a:bodyPr wrap="square" rtlCol="0">
            <a:spAutoFit/>
          </a:bodyPr>
          <a:lstStyle/>
          <a:p>
            <a:pPr algn="ctr"/>
            <a:r>
              <a:rPr lang="en-US" sz="4800" b="1" dirty="0">
                <a:solidFill>
                  <a:srgbClr val="000000"/>
                </a:solidFill>
              </a:rPr>
              <a:t>For the one whom God has sent speaks the words of God, for </a:t>
            </a:r>
            <a:r>
              <a:rPr lang="en-US" sz="4800" b="1" u="sng" dirty="0">
                <a:solidFill>
                  <a:srgbClr val="000000"/>
                </a:solidFill>
              </a:rPr>
              <a:t>God</a:t>
            </a:r>
            <a:r>
              <a:rPr lang="en-US" sz="4800" b="1" dirty="0">
                <a:solidFill>
                  <a:srgbClr val="000000"/>
                </a:solidFill>
              </a:rPr>
              <a:t> gives the Spirit without limit.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Colossians 2:9-10 (ESV)</a:t>
            </a:r>
          </a:p>
        </p:txBody>
      </p:sp>
      <p:sp>
        <p:nvSpPr>
          <p:cNvPr id="3" name="TextBox 2"/>
          <p:cNvSpPr txBox="1"/>
          <p:nvPr/>
        </p:nvSpPr>
        <p:spPr>
          <a:xfrm>
            <a:off x="0" y="1524000"/>
            <a:ext cx="9144000" cy="3785652"/>
          </a:xfrm>
          <a:prstGeom prst="rect">
            <a:avLst/>
          </a:prstGeom>
          <a:noFill/>
        </p:spPr>
        <p:txBody>
          <a:bodyPr wrap="square" rtlCol="0">
            <a:spAutoFit/>
          </a:bodyPr>
          <a:lstStyle/>
          <a:p>
            <a:pPr algn="ctr"/>
            <a:r>
              <a:rPr lang="en-US" sz="4800" b="1" dirty="0">
                <a:solidFill>
                  <a:srgbClr val="000000"/>
                </a:solidFill>
              </a:rPr>
              <a:t>For in Christ the whole </a:t>
            </a:r>
            <a:r>
              <a:rPr lang="en-US" sz="4800" b="1" u="sng" dirty="0">
                <a:solidFill>
                  <a:srgbClr val="000000"/>
                </a:solidFill>
              </a:rPr>
              <a:t>fullness</a:t>
            </a:r>
            <a:r>
              <a:rPr lang="en-US" sz="4800" b="1" dirty="0">
                <a:solidFill>
                  <a:srgbClr val="000000"/>
                </a:solidFill>
              </a:rPr>
              <a:t> of Deity dwells bodily, and you have been </a:t>
            </a:r>
            <a:r>
              <a:rPr lang="en-US" sz="4800" b="1" u="sng" dirty="0">
                <a:solidFill>
                  <a:srgbClr val="000000"/>
                </a:solidFill>
              </a:rPr>
              <a:t>filled</a:t>
            </a:r>
            <a:r>
              <a:rPr lang="en-US" sz="4800" b="1" dirty="0">
                <a:solidFill>
                  <a:srgbClr val="000000"/>
                </a:solidFill>
              </a:rPr>
              <a:t> in Him, who is the head of all rule and authority.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Colossians 1:26-27</a:t>
            </a:r>
          </a:p>
        </p:txBody>
      </p:sp>
      <p:sp>
        <p:nvSpPr>
          <p:cNvPr id="3" name="TextBox 2"/>
          <p:cNvSpPr txBox="1"/>
          <p:nvPr/>
        </p:nvSpPr>
        <p:spPr>
          <a:xfrm>
            <a:off x="0" y="1524000"/>
            <a:ext cx="9144000" cy="4293483"/>
          </a:xfrm>
          <a:prstGeom prst="rect">
            <a:avLst/>
          </a:prstGeom>
          <a:noFill/>
        </p:spPr>
        <p:txBody>
          <a:bodyPr wrap="square" rtlCol="0">
            <a:spAutoFit/>
          </a:bodyPr>
          <a:lstStyle/>
          <a:p>
            <a:pPr algn="ctr"/>
            <a:r>
              <a:rPr lang="en-US" sz="3900" b="1" dirty="0">
                <a:solidFill>
                  <a:srgbClr val="000000"/>
                </a:solidFill>
              </a:rPr>
              <a:t>…the mystery that has been kept hidden for ages and generations, but is now disclosed to the Lord’s people. To them God has chosen to make known among the Gentiles the glorious riches of this mystery, which is </a:t>
            </a:r>
            <a:r>
              <a:rPr lang="en-US" sz="3900" b="1" u="sng" dirty="0">
                <a:solidFill>
                  <a:srgbClr val="000000"/>
                </a:solidFill>
              </a:rPr>
              <a:t>Christ in you, the hope of glory</a:t>
            </a:r>
            <a:r>
              <a:rPr lang="en-US" sz="3900" b="1" dirty="0">
                <a:solidFill>
                  <a:srgbClr val="000000"/>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8403"/>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Isaiah 61:1</a:t>
            </a:r>
          </a:p>
        </p:txBody>
      </p:sp>
      <p:sp>
        <p:nvSpPr>
          <p:cNvPr id="3" name="TextBox 2"/>
          <p:cNvSpPr txBox="1"/>
          <p:nvPr/>
        </p:nvSpPr>
        <p:spPr>
          <a:xfrm>
            <a:off x="685800" y="1905000"/>
            <a:ext cx="7924800" cy="3785652"/>
          </a:xfrm>
          <a:prstGeom prst="rect">
            <a:avLst/>
          </a:prstGeom>
          <a:noFill/>
        </p:spPr>
        <p:txBody>
          <a:bodyPr wrap="square" rtlCol="0">
            <a:spAutoFit/>
          </a:bodyPr>
          <a:lstStyle/>
          <a:p>
            <a:pPr algn="ctr"/>
            <a:r>
              <a:rPr lang="en-US" sz="4800" b="1" dirty="0">
                <a:solidFill>
                  <a:srgbClr val="000000"/>
                </a:solidFill>
              </a:rPr>
              <a:t>The Spirit of the Sovereign Lord is on me,</a:t>
            </a:r>
            <a:br>
              <a:rPr lang="en-US" sz="4800" b="1" dirty="0">
                <a:solidFill>
                  <a:srgbClr val="000000"/>
                </a:solidFill>
              </a:rPr>
            </a:br>
            <a:r>
              <a:rPr lang="en-US" sz="4800" b="1" dirty="0">
                <a:solidFill>
                  <a:srgbClr val="000000"/>
                </a:solidFill>
              </a:rPr>
              <a:t>    because the Lord has </a:t>
            </a:r>
            <a:r>
              <a:rPr lang="en-US" sz="4800" b="1" u="sng" dirty="0">
                <a:solidFill>
                  <a:srgbClr val="000000"/>
                </a:solidFill>
              </a:rPr>
              <a:t>anointed me</a:t>
            </a:r>
            <a:br>
              <a:rPr lang="en-US" sz="4800" b="1" dirty="0">
                <a:solidFill>
                  <a:srgbClr val="000000"/>
                </a:solidFill>
              </a:rPr>
            </a:br>
            <a:r>
              <a:rPr lang="en-US" sz="4800" b="1" dirty="0">
                <a:solidFill>
                  <a:srgbClr val="000000"/>
                </a:solidFill>
              </a:rPr>
              <a:t>    </a:t>
            </a:r>
            <a:r>
              <a:rPr lang="en-US" sz="4800" b="1" u="sng" dirty="0">
                <a:solidFill>
                  <a:srgbClr val="000000"/>
                </a:solidFill>
              </a:rPr>
              <a:t>to</a:t>
            </a:r>
            <a:r>
              <a:rPr lang="en-US" sz="4800" b="1" dirty="0">
                <a:solidFill>
                  <a:srgbClr val="000000"/>
                </a:solidFill>
              </a:rPr>
              <a:t>…</a:t>
            </a:r>
            <a:endParaRPr lang="en-US" sz="48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Image result for burger king church"/>
          <p:cNvPicPr>
            <a:picLocks noChangeAspect="1" noChangeArrowheads="1"/>
          </p:cNvPicPr>
          <p:nvPr/>
        </p:nvPicPr>
        <p:blipFill>
          <a:blip r:embed="rId3"/>
          <a:srcRect/>
          <a:stretch>
            <a:fillRect/>
          </a:stretch>
        </p:blipFill>
        <p:spPr bwMode="auto">
          <a:xfrm>
            <a:off x="1143000" y="0"/>
            <a:ext cx="6858000" cy="685800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3906" name="Picture 2" descr="Image result for david anointed by samuel"/>
          <p:cNvPicPr>
            <a:picLocks noChangeAspect="1" noChangeArrowheads="1"/>
          </p:cNvPicPr>
          <p:nvPr/>
        </p:nvPicPr>
        <p:blipFill>
          <a:blip r:embed="rId3"/>
          <a:srcRect/>
          <a:stretch>
            <a:fillRect/>
          </a:stretch>
        </p:blipFill>
        <p:spPr bwMode="auto">
          <a:xfrm>
            <a:off x="0" y="457200"/>
            <a:ext cx="9181298" cy="5943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Acts 10:38</a:t>
            </a:r>
          </a:p>
        </p:txBody>
      </p:sp>
      <p:sp>
        <p:nvSpPr>
          <p:cNvPr id="3" name="TextBox 2"/>
          <p:cNvSpPr txBox="1"/>
          <p:nvPr/>
        </p:nvSpPr>
        <p:spPr>
          <a:xfrm>
            <a:off x="0" y="1676400"/>
            <a:ext cx="9144000" cy="4154984"/>
          </a:xfrm>
          <a:prstGeom prst="rect">
            <a:avLst/>
          </a:prstGeom>
          <a:noFill/>
        </p:spPr>
        <p:txBody>
          <a:bodyPr wrap="square" rtlCol="0">
            <a:spAutoFit/>
          </a:bodyPr>
          <a:lstStyle/>
          <a:p>
            <a:pPr algn="ctr"/>
            <a:r>
              <a:rPr lang="en-US" sz="4400" b="1" dirty="0">
                <a:solidFill>
                  <a:srgbClr val="000000"/>
                </a:solidFill>
              </a:rPr>
              <a:t>…how God </a:t>
            </a:r>
            <a:r>
              <a:rPr lang="en-US" sz="4400" b="1" u="sng" dirty="0">
                <a:solidFill>
                  <a:srgbClr val="000000"/>
                </a:solidFill>
              </a:rPr>
              <a:t>anointed</a:t>
            </a:r>
            <a:r>
              <a:rPr lang="en-US" sz="4400" b="1" dirty="0">
                <a:solidFill>
                  <a:srgbClr val="000000"/>
                </a:solidFill>
              </a:rPr>
              <a:t> Jesus of Nazareth </a:t>
            </a:r>
            <a:r>
              <a:rPr lang="en-US" sz="4400" b="1" u="sng" dirty="0">
                <a:solidFill>
                  <a:srgbClr val="000000"/>
                </a:solidFill>
              </a:rPr>
              <a:t>with the Holy Spirit and power</a:t>
            </a:r>
            <a:r>
              <a:rPr lang="en-US" sz="4400" b="1" dirty="0">
                <a:solidFill>
                  <a:srgbClr val="000000"/>
                </a:solidFill>
              </a:rPr>
              <a:t>, and how He went around doing good and healing all who were under the power of the devil, because God was with Him.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1 John 2:20 (AMP)</a:t>
            </a:r>
          </a:p>
        </p:txBody>
      </p:sp>
      <p:sp>
        <p:nvSpPr>
          <p:cNvPr id="3" name="TextBox 2"/>
          <p:cNvSpPr txBox="1"/>
          <p:nvPr/>
        </p:nvSpPr>
        <p:spPr>
          <a:xfrm>
            <a:off x="0" y="1676400"/>
            <a:ext cx="9144000" cy="3785652"/>
          </a:xfrm>
          <a:prstGeom prst="rect">
            <a:avLst/>
          </a:prstGeom>
          <a:noFill/>
        </p:spPr>
        <p:txBody>
          <a:bodyPr wrap="square" rtlCol="0">
            <a:spAutoFit/>
          </a:bodyPr>
          <a:lstStyle/>
          <a:p>
            <a:pPr algn="ctr"/>
            <a:r>
              <a:rPr lang="en-US" sz="4800" b="1" dirty="0">
                <a:solidFill>
                  <a:srgbClr val="000000"/>
                </a:solidFill>
              </a:rPr>
              <a:t>But you have an </a:t>
            </a:r>
            <a:r>
              <a:rPr lang="en-US" sz="4800" b="1" u="sng" dirty="0">
                <a:solidFill>
                  <a:srgbClr val="000000"/>
                </a:solidFill>
              </a:rPr>
              <a:t>anointing</a:t>
            </a:r>
            <a:r>
              <a:rPr lang="en-US" sz="4800" b="1" dirty="0">
                <a:solidFill>
                  <a:srgbClr val="000000"/>
                </a:solidFill>
              </a:rPr>
              <a:t> from the Holy One [you have been set apart, specially gifted and prepared by the Holy Spirit]…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1 John 2:27 (AMP)</a:t>
            </a:r>
          </a:p>
        </p:txBody>
      </p:sp>
      <p:sp>
        <p:nvSpPr>
          <p:cNvPr id="3" name="TextBox 2"/>
          <p:cNvSpPr txBox="1"/>
          <p:nvPr/>
        </p:nvSpPr>
        <p:spPr>
          <a:xfrm>
            <a:off x="0" y="1524000"/>
            <a:ext cx="9144000" cy="4031873"/>
          </a:xfrm>
          <a:prstGeom prst="rect">
            <a:avLst/>
          </a:prstGeom>
          <a:noFill/>
        </p:spPr>
        <p:txBody>
          <a:bodyPr wrap="square" rtlCol="0">
            <a:spAutoFit/>
          </a:bodyPr>
          <a:lstStyle/>
          <a:p>
            <a:pPr algn="ctr"/>
            <a:r>
              <a:rPr lang="en-US" sz="3200" b="1" dirty="0"/>
              <a:t>As for you, the </a:t>
            </a:r>
            <a:r>
              <a:rPr lang="en-US" sz="3200" b="1" u="sng" dirty="0"/>
              <a:t>anointing</a:t>
            </a:r>
            <a:r>
              <a:rPr lang="en-US" sz="3200" b="1" dirty="0"/>
              <a:t> [the preparation] which you received from Him remains in you, and you have no need for anyone to teach you. But just as His </a:t>
            </a:r>
            <a:r>
              <a:rPr lang="en-US" sz="3200" b="1" u="sng" dirty="0"/>
              <a:t>anointing</a:t>
            </a:r>
            <a:r>
              <a:rPr lang="en-US" sz="3200" b="1" dirty="0"/>
              <a:t> teaches you [giving you insight through the presence of the Holy Spirit] about all things, and is true and is not a lie, and just as His </a:t>
            </a:r>
            <a:r>
              <a:rPr lang="en-US" sz="3200" b="1" u="sng" dirty="0"/>
              <a:t>anointing</a:t>
            </a:r>
            <a:r>
              <a:rPr lang="en-US" sz="3200" b="1" dirty="0"/>
              <a:t> has taught you, you must remain in Him.</a:t>
            </a:r>
            <a:endParaRPr lang="en-US" sz="3200" b="1"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4"/>
          <a:srcRect l="45466"/>
          <a:stretch>
            <a:fillRect/>
          </a:stretch>
        </p:blipFill>
        <p:spPr bwMode="auto">
          <a:xfrm>
            <a:off x="0" y="0"/>
            <a:ext cx="9217794" cy="6858000"/>
          </a:xfrm>
          <a:prstGeom prst="rect">
            <a:avLst/>
          </a:prstGeom>
          <a:noFill/>
        </p:spPr>
      </p:pic>
      <p:pic>
        <p:nvPicPr>
          <p:cNvPr id="7" name="Picture 2" descr="Related image"/>
          <p:cNvPicPr>
            <a:picLocks noChangeAspect="1" noChangeArrowheads="1"/>
          </p:cNvPicPr>
          <p:nvPr/>
        </p:nvPicPr>
        <p:blipFill>
          <a:blip r:embed="rId4"/>
          <a:srcRect l="52906" t="58889" b="23333"/>
          <a:stretch>
            <a:fillRect/>
          </a:stretch>
        </p:blipFill>
        <p:spPr bwMode="auto">
          <a:xfrm>
            <a:off x="0" y="4876800"/>
            <a:ext cx="9220200" cy="1981200"/>
          </a:xfrm>
          <a:prstGeom prst="rect">
            <a:avLst/>
          </a:prstGeom>
          <a:noFill/>
        </p:spPr>
      </p:pic>
      <p:pic>
        <p:nvPicPr>
          <p:cNvPr id="11" name="Picture 2" descr="Related image"/>
          <p:cNvPicPr>
            <a:picLocks noChangeAspect="1" noChangeArrowheads="1"/>
          </p:cNvPicPr>
          <p:nvPr/>
        </p:nvPicPr>
        <p:blipFill>
          <a:blip r:embed="rId4"/>
          <a:srcRect l="45650" r="41307"/>
          <a:stretch>
            <a:fillRect/>
          </a:stretch>
        </p:blipFill>
        <p:spPr bwMode="auto">
          <a:xfrm>
            <a:off x="0" y="0"/>
            <a:ext cx="9296400" cy="6858000"/>
          </a:xfrm>
          <a:prstGeom prst="rect">
            <a:avLst/>
          </a:prstGeom>
          <a:noFill/>
        </p:spPr>
      </p:pic>
      <p:pic>
        <p:nvPicPr>
          <p:cNvPr id="61442" name="Picture 2" descr="Related image"/>
          <p:cNvPicPr>
            <a:picLocks noChangeAspect="1" noChangeArrowheads="1"/>
          </p:cNvPicPr>
          <p:nvPr/>
        </p:nvPicPr>
        <p:blipFill>
          <a:blip r:embed="rId4"/>
          <a:srcRect r="52176"/>
          <a:stretch>
            <a:fillRect/>
          </a:stretch>
        </p:blipFill>
        <p:spPr bwMode="auto">
          <a:xfrm>
            <a:off x="0" y="5081155"/>
            <a:ext cx="2057400" cy="1776845"/>
          </a:xfrm>
          <a:prstGeom prst="rect">
            <a:avLst/>
          </a:prstGeom>
          <a:noFill/>
        </p:spPr>
      </p:pic>
      <p:sp>
        <p:nvSpPr>
          <p:cNvPr id="9" name="TextBox 8"/>
          <p:cNvSpPr txBox="1"/>
          <p:nvPr/>
        </p:nvSpPr>
        <p:spPr>
          <a:xfrm>
            <a:off x="228600" y="1211759"/>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latin typeface="A Charming Font Superexpanded"/>
                <a:cs typeface="A Charming Font Superexpanded"/>
              </a:rPr>
              <a:t>Anointing - </a:t>
            </a:r>
            <a:r>
              <a:rPr lang="en-US" sz="4400" dirty="0" err="1">
                <a:ln>
                  <a:solidFill>
                    <a:srgbClr val="85590A"/>
                  </a:solidFill>
                </a:ln>
                <a:latin typeface="A Charming Font Superexpanded"/>
                <a:cs typeface="A Charming Font Superexpanded"/>
              </a:rPr>
              <a:t>Chrisma</a:t>
            </a:r>
            <a:endParaRPr lang="en-US" sz="4400" dirty="0">
              <a:ln>
                <a:solidFill>
                  <a:srgbClr val="85590A"/>
                </a:solidFill>
              </a:ln>
              <a:latin typeface="A Charming Font Superexpanded"/>
              <a:cs typeface="A Charming Font Superexpanded"/>
            </a:endParaRPr>
          </a:p>
        </p:txBody>
      </p:sp>
      <p:sp>
        <p:nvSpPr>
          <p:cNvPr id="10" name="TextBox 9"/>
          <p:cNvSpPr txBox="1"/>
          <p:nvPr/>
        </p:nvSpPr>
        <p:spPr>
          <a:xfrm>
            <a:off x="228600" y="2278559"/>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latin typeface="A Charming Font Superexpanded"/>
                <a:cs typeface="A Charming Font Superexpanded"/>
              </a:rPr>
              <a:t>Anointed One - </a:t>
            </a:r>
            <a:r>
              <a:rPr lang="en-US" sz="4400" dirty="0" err="1">
                <a:ln>
                  <a:solidFill>
                    <a:srgbClr val="85590A"/>
                  </a:solidFill>
                </a:ln>
                <a:latin typeface="A Charming Font Superexpanded"/>
                <a:cs typeface="A Charming Font Superexpanded"/>
              </a:rPr>
              <a:t>Christo</a:t>
            </a:r>
            <a:endParaRPr lang="en-US" sz="4400" dirty="0">
              <a:ln>
                <a:solidFill>
                  <a:srgbClr val="85590A"/>
                </a:solidFill>
              </a:ln>
              <a:latin typeface="A Charming Font Superexpanded"/>
              <a:cs typeface="A Charming Font Superexpanded"/>
            </a:endParaRPr>
          </a:p>
        </p:txBody>
      </p:sp>
      <p:sp>
        <p:nvSpPr>
          <p:cNvPr id="12" name="TextBox 11"/>
          <p:cNvSpPr txBox="1"/>
          <p:nvPr/>
        </p:nvSpPr>
        <p:spPr>
          <a:xfrm>
            <a:off x="228600" y="3345359"/>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latin typeface="A Charming Font Superexpanded"/>
                <a:cs typeface="A Charming Font Superexpanded"/>
              </a:rPr>
              <a:t>Christians - </a:t>
            </a:r>
            <a:r>
              <a:rPr lang="en-US" sz="4400" dirty="0" err="1">
                <a:ln>
                  <a:solidFill>
                    <a:srgbClr val="85590A"/>
                  </a:solidFill>
                </a:ln>
                <a:latin typeface="A Charming Font Superexpanded"/>
                <a:cs typeface="A Charming Font Superexpanded"/>
              </a:rPr>
              <a:t>Christois</a:t>
            </a:r>
            <a:endParaRPr lang="en-US" sz="4400" dirty="0">
              <a:ln>
                <a:solidFill>
                  <a:srgbClr val="85590A"/>
                </a:solidFill>
              </a:ln>
              <a:latin typeface="A Charming Font Superexpanded"/>
              <a:cs typeface="A Charming Font Superexpanded"/>
            </a:endParaRPr>
          </a:p>
        </p:txBody>
      </p:sp>
      <p:sp>
        <p:nvSpPr>
          <p:cNvPr id="13" name="TextBox 12"/>
          <p:cNvSpPr txBox="1"/>
          <p:nvPr/>
        </p:nvSpPr>
        <p:spPr>
          <a:xfrm>
            <a:off x="1981200" y="5029200"/>
            <a:ext cx="7239000" cy="1569660"/>
          </a:xfrm>
          <a:prstGeom prst="rect">
            <a:avLst/>
          </a:prstGeom>
          <a:noFill/>
          <a:ln>
            <a:noFill/>
            <a:prstDash val="solid"/>
          </a:ln>
          <a:effectLst>
            <a:outerShdw blurRad="50800" dist="50800" dir="5400000" algn="ctr" rotWithShape="0">
              <a:schemeClr val="tx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800" b="1" dirty="0">
                <a:solidFill>
                  <a:srgbClr val="FFFF00"/>
                </a:solidFill>
              </a:rPr>
              <a:t>Prophets, Priests,</a:t>
            </a:r>
            <a:br>
              <a:rPr lang="en-US" sz="4800" b="1" dirty="0">
                <a:solidFill>
                  <a:srgbClr val="FFFF00"/>
                </a:solidFill>
              </a:rPr>
            </a:br>
            <a:r>
              <a:rPr lang="en-US" sz="4800" b="1" dirty="0">
                <a:solidFill>
                  <a:srgbClr val="FFFF00"/>
                </a:solidFill>
              </a:rPr>
              <a:t>Kings, &amp; Judges ???</a:t>
            </a:r>
            <a:endParaRPr lang="en-US" sz="4800" dirty="0">
              <a:solidFill>
                <a:srgbClr val="FFFF00"/>
              </a:solidFill>
            </a:endParaRPr>
          </a:p>
        </p:txBody>
      </p:sp>
      <p:sp>
        <p:nvSpPr>
          <p:cNvPr id="14" name="TextBox 13"/>
          <p:cNvSpPr txBox="1"/>
          <p:nvPr/>
        </p:nvSpPr>
        <p:spPr>
          <a:xfrm>
            <a:off x="228600" y="228600"/>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latin typeface="A Charming Font Superexpanded"/>
                <a:cs typeface="A Charming Font Superexpanded"/>
              </a:rPr>
              <a:t>To Anoint - </a:t>
            </a:r>
            <a:r>
              <a:rPr lang="en-US" sz="4400" dirty="0" err="1">
                <a:ln>
                  <a:solidFill>
                    <a:srgbClr val="85590A"/>
                  </a:solidFill>
                </a:ln>
                <a:latin typeface="A Charming Font Superexpanded"/>
                <a:cs typeface="A Charming Font Superexpanded"/>
              </a:rPr>
              <a:t>Chrio</a:t>
            </a:r>
            <a:endParaRPr lang="en-US" sz="4400" dirty="0">
              <a:ln>
                <a:solidFill>
                  <a:srgbClr val="85590A"/>
                </a:solidFill>
              </a:ln>
              <a:latin typeface="A Charming Font Superexpanded"/>
              <a:cs typeface="A Charming Font Superexpanded"/>
            </a:endParaRPr>
          </a:p>
        </p:txBody>
      </p:sp>
      <p:sp>
        <p:nvSpPr>
          <p:cNvPr id="15" name="TextBox 14"/>
          <p:cNvSpPr txBox="1"/>
          <p:nvPr/>
        </p:nvSpPr>
        <p:spPr>
          <a:xfrm>
            <a:off x="1752600" y="4191000"/>
            <a:ext cx="7772400" cy="923330"/>
          </a:xfrm>
          <a:prstGeom prst="rect">
            <a:avLst/>
          </a:prstGeom>
          <a:noFill/>
          <a:ln>
            <a:noFill/>
            <a:prstDash val="solid"/>
          </a:ln>
          <a:effectLst>
            <a:outerShdw blurRad="50800" dist="50800" dir="5400000" algn="ctr" rotWithShape="0">
              <a:schemeClr val="tx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5400" b="1" dirty="0">
                <a:solidFill>
                  <a:srgbClr val="FFFFFF"/>
                </a:solidFill>
              </a:rPr>
              <a:t>We are “little </a:t>
            </a:r>
            <a:r>
              <a:rPr lang="en-US" sz="5400" b="1" dirty="0" err="1">
                <a:solidFill>
                  <a:srgbClr val="FFFFFF"/>
                </a:solidFill>
              </a:rPr>
              <a:t>christs</a:t>
            </a:r>
            <a:r>
              <a:rPr lang="en-US" sz="5400" b="1" dirty="0">
                <a:solidFill>
                  <a:srgbClr val="FFFFFF"/>
                </a:solidFill>
              </a:rPr>
              <a:t>”!</a:t>
            </a:r>
            <a:endParaRPr lang="en-US" sz="5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Revelation 1:6 (KJV)</a:t>
            </a:r>
          </a:p>
        </p:txBody>
      </p:sp>
      <p:sp>
        <p:nvSpPr>
          <p:cNvPr id="3" name="TextBox 2"/>
          <p:cNvSpPr txBox="1"/>
          <p:nvPr/>
        </p:nvSpPr>
        <p:spPr>
          <a:xfrm>
            <a:off x="0" y="1700748"/>
            <a:ext cx="9144000" cy="3785652"/>
          </a:xfrm>
          <a:prstGeom prst="rect">
            <a:avLst/>
          </a:prstGeom>
          <a:noFill/>
        </p:spPr>
        <p:txBody>
          <a:bodyPr wrap="square" rtlCol="0">
            <a:spAutoFit/>
          </a:bodyPr>
          <a:lstStyle/>
          <a:p>
            <a:pPr algn="ctr"/>
            <a:r>
              <a:rPr lang="en-US" sz="4800" b="1" dirty="0">
                <a:solidFill>
                  <a:srgbClr val="000000"/>
                </a:solidFill>
              </a:rPr>
              <a:t>And hath made us </a:t>
            </a:r>
            <a:r>
              <a:rPr lang="en-US" sz="4800" b="1" u="sng" dirty="0">
                <a:solidFill>
                  <a:srgbClr val="000000"/>
                </a:solidFill>
              </a:rPr>
              <a:t>kings and priests</a:t>
            </a:r>
            <a:r>
              <a:rPr lang="en-US" sz="4800" b="1" dirty="0">
                <a:solidFill>
                  <a:srgbClr val="000000"/>
                </a:solidFill>
              </a:rPr>
              <a:t> unto God and his Father; to him be glory and dominion for ever and ever. Amen.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1 Peter 2:9 (NIV)</a:t>
            </a:r>
          </a:p>
        </p:txBody>
      </p:sp>
      <p:sp>
        <p:nvSpPr>
          <p:cNvPr id="3" name="TextBox 2"/>
          <p:cNvSpPr txBox="1"/>
          <p:nvPr/>
        </p:nvSpPr>
        <p:spPr>
          <a:xfrm>
            <a:off x="0" y="1700748"/>
            <a:ext cx="9144000" cy="4154984"/>
          </a:xfrm>
          <a:prstGeom prst="rect">
            <a:avLst/>
          </a:prstGeom>
          <a:noFill/>
        </p:spPr>
        <p:txBody>
          <a:bodyPr wrap="square" rtlCol="0">
            <a:spAutoFit/>
          </a:bodyPr>
          <a:lstStyle/>
          <a:p>
            <a:pPr algn="ctr"/>
            <a:r>
              <a:rPr lang="en-US" sz="4400" b="1" dirty="0">
                <a:solidFill>
                  <a:srgbClr val="000000"/>
                </a:solidFill>
              </a:rPr>
              <a:t>But you are a chosen people, a </a:t>
            </a:r>
            <a:r>
              <a:rPr lang="en-US" sz="4400" b="1" u="sng" dirty="0">
                <a:solidFill>
                  <a:srgbClr val="000000"/>
                </a:solidFill>
              </a:rPr>
              <a:t>royal priesthood</a:t>
            </a:r>
            <a:r>
              <a:rPr lang="en-US" sz="4400" b="1" dirty="0">
                <a:solidFill>
                  <a:srgbClr val="000000"/>
                </a:solidFill>
              </a:rPr>
              <a:t>, a holy nation, God’s special possession, that you may declare the praises of him who called you out of darkness into his wonderful light.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1 Corinthians 5:12-13</a:t>
            </a:r>
          </a:p>
        </p:txBody>
      </p:sp>
      <p:sp>
        <p:nvSpPr>
          <p:cNvPr id="3" name="TextBox 2"/>
          <p:cNvSpPr txBox="1"/>
          <p:nvPr/>
        </p:nvSpPr>
        <p:spPr>
          <a:xfrm>
            <a:off x="0" y="1712416"/>
            <a:ext cx="9144000" cy="4154984"/>
          </a:xfrm>
          <a:prstGeom prst="rect">
            <a:avLst/>
          </a:prstGeom>
          <a:noFill/>
        </p:spPr>
        <p:txBody>
          <a:bodyPr wrap="square" rtlCol="0">
            <a:spAutoFit/>
          </a:bodyPr>
          <a:lstStyle/>
          <a:p>
            <a:pPr algn="ctr"/>
            <a:r>
              <a:rPr lang="en-US" sz="4400" b="1" dirty="0">
                <a:solidFill>
                  <a:srgbClr val="000000"/>
                </a:solidFill>
              </a:rPr>
              <a:t>What business is it of mine to judge those outside the church? Are you not to </a:t>
            </a:r>
            <a:r>
              <a:rPr lang="en-US" sz="4400" b="1" u="sng" dirty="0">
                <a:solidFill>
                  <a:srgbClr val="000000"/>
                </a:solidFill>
              </a:rPr>
              <a:t>judge those inside</a:t>
            </a:r>
            <a:r>
              <a:rPr lang="en-US" sz="4400" b="1" dirty="0">
                <a:solidFill>
                  <a:srgbClr val="000000"/>
                </a:solidFill>
              </a:rPr>
              <a:t>? God will judge those outside. “Expel the wicked person from among you.”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4"/>
          <a:srcRect l="45466"/>
          <a:stretch>
            <a:fillRect/>
          </a:stretch>
        </p:blipFill>
        <p:spPr bwMode="auto">
          <a:xfrm>
            <a:off x="0" y="0"/>
            <a:ext cx="9217794" cy="6858000"/>
          </a:xfrm>
          <a:prstGeom prst="rect">
            <a:avLst/>
          </a:prstGeom>
          <a:noFill/>
        </p:spPr>
      </p:pic>
      <p:pic>
        <p:nvPicPr>
          <p:cNvPr id="7" name="Picture 2" descr="Related image"/>
          <p:cNvPicPr>
            <a:picLocks noChangeAspect="1" noChangeArrowheads="1"/>
          </p:cNvPicPr>
          <p:nvPr/>
        </p:nvPicPr>
        <p:blipFill>
          <a:blip r:embed="rId4"/>
          <a:srcRect l="52906" t="58889" b="23333"/>
          <a:stretch>
            <a:fillRect/>
          </a:stretch>
        </p:blipFill>
        <p:spPr bwMode="auto">
          <a:xfrm>
            <a:off x="0" y="4876800"/>
            <a:ext cx="9220200" cy="1981200"/>
          </a:xfrm>
          <a:prstGeom prst="rect">
            <a:avLst/>
          </a:prstGeom>
          <a:noFill/>
        </p:spPr>
      </p:pic>
      <p:pic>
        <p:nvPicPr>
          <p:cNvPr id="11" name="Picture 2" descr="Related image"/>
          <p:cNvPicPr>
            <a:picLocks noChangeAspect="1" noChangeArrowheads="1"/>
          </p:cNvPicPr>
          <p:nvPr/>
        </p:nvPicPr>
        <p:blipFill>
          <a:blip r:embed="rId4"/>
          <a:srcRect l="45650" r="41307"/>
          <a:stretch>
            <a:fillRect/>
          </a:stretch>
        </p:blipFill>
        <p:spPr bwMode="auto">
          <a:xfrm>
            <a:off x="0" y="0"/>
            <a:ext cx="9296400" cy="6858000"/>
          </a:xfrm>
          <a:prstGeom prst="rect">
            <a:avLst/>
          </a:prstGeom>
          <a:noFill/>
        </p:spPr>
      </p:pic>
      <p:pic>
        <p:nvPicPr>
          <p:cNvPr id="61442" name="Picture 2" descr="Related image"/>
          <p:cNvPicPr>
            <a:picLocks noChangeAspect="1" noChangeArrowheads="1"/>
          </p:cNvPicPr>
          <p:nvPr/>
        </p:nvPicPr>
        <p:blipFill>
          <a:blip r:embed="rId4"/>
          <a:srcRect r="52176"/>
          <a:stretch>
            <a:fillRect/>
          </a:stretch>
        </p:blipFill>
        <p:spPr bwMode="auto">
          <a:xfrm>
            <a:off x="0" y="5081155"/>
            <a:ext cx="2057400" cy="1776845"/>
          </a:xfrm>
          <a:prstGeom prst="rect">
            <a:avLst/>
          </a:prstGeom>
          <a:noFill/>
        </p:spPr>
      </p:pic>
      <p:sp>
        <p:nvSpPr>
          <p:cNvPr id="9" name="TextBox 8"/>
          <p:cNvSpPr txBox="1"/>
          <p:nvPr/>
        </p:nvSpPr>
        <p:spPr>
          <a:xfrm>
            <a:off x="228600" y="1211759"/>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solidFill>
                  <a:srgbClr val="000000"/>
                </a:solidFill>
                <a:latin typeface="A Charming Font Superexpanded"/>
                <a:cs typeface="A Charming Font Superexpanded"/>
              </a:rPr>
              <a:t>Anointing - </a:t>
            </a:r>
            <a:r>
              <a:rPr lang="en-US" sz="4400" dirty="0" err="1">
                <a:ln>
                  <a:solidFill>
                    <a:srgbClr val="85590A"/>
                  </a:solidFill>
                </a:ln>
                <a:solidFill>
                  <a:srgbClr val="000000"/>
                </a:solidFill>
                <a:latin typeface="A Charming Font Superexpanded"/>
                <a:cs typeface="A Charming Font Superexpanded"/>
              </a:rPr>
              <a:t>Chrisma</a:t>
            </a:r>
            <a:endParaRPr lang="en-US" sz="4400" dirty="0">
              <a:ln>
                <a:solidFill>
                  <a:srgbClr val="85590A"/>
                </a:solidFill>
              </a:ln>
              <a:solidFill>
                <a:srgbClr val="000000"/>
              </a:solidFill>
              <a:latin typeface="A Charming Font Superexpanded"/>
              <a:cs typeface="A Charming Font Superexpanded"/>
            </a:endParaRPr>
          </a:p>
        </p:txBody>
      </p:sp>
      <p:sp>
        <p:nvSpPr>
          <p:cNvPr id="10" name="TextBox 9"/>
          <p:cNvSpPr txBox="1"/>
          <p:nvPr/>
        </p:nvSpPr>
        <p:spPr>
          <a:xfrm>
            <a:off x="228600" y="2278559"/>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solidFill>
                  <a:srgbClr val="000000"/>
                </a:solidFill>
                <a:latin typeface="A Charming Font Superexpanded"/>
                <a:cs typeface="A Charming Font Superexpanded"/>
              </a:rPr>
              <a:t>Anointed One - </a:t>
            </a:r>
            <a:r>
              <a:rPr lang="en-US" sz="4400" dirty="0" err="1">
                <a:ln>
                  <a:solidFill>
                    <a:srgbClr val="85590A"/>
                  </a:solidFill>
                </a:ln>
                <a:solidFill>
                  <a:srgbClr val="000000"/>
                </a:solidFill>
                <a:latin typeface="A Charming Font Superexpanded"/>
                <a:cs typeface="A Charming Font Superexpanded"/>
              </a:rPr>
              <a:t>Christo</a:t>
            </a:r>
            <a:endParaRPr lang="en-US" sz="4400" dirty="0">
              <a:ln>
                <a:solidFill>
                  <a:srgbClr val="85590A"/>
                </a:solidFill>
              </a:ln>
              <a:solidFill>
                <a:srgbClr val="000000"/>
              </a:solidFill>
              <a:latin typeface="A Charming Font Superexpanded"/>
              <a:cs typeface="A Charming Font Superexpanded"/>
            </a:endParaRPr>
          </a:p>
        </p:txBody>
      </p:sp>
      <p:sp>
        <p:nvSpPr>
          <p:cNvPr id="12" name="TextBox 11"/>
          <p:cNvSpPr txBox="1"/>
          <p:nvPr/>
        </p:nvSpPr>
        <p:spPr>
          <a:xfrm>
            <a:off x="228600" y="3345359"/>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solidFill>
                  <a:srgbClr val="000000"/>
                </a:solidFill>
                <a:latin typeface="A Charming Font Superexpanded"/>
                <a:cs typeface="A Charming Font Superexpanded"/>
              </a:rPr>
              <a:t>Christians - </a:t>
            </a:r>
            <a:r>
              <a:rPr lang="en-US" sz="4400" dirty="0" err="1">
                <a:ln>
                  <a:solidFill>
                    <a:srgbClr val="85590A"/>
                  </a:solidFill>
                </a:ln>
                <a:solidFill>
                  <a:srgbClr val="000000"/>
                </a:solidFill>
                <a:latin typeface="A Charming Font Superexpanded"/>
                <a:cs typeface="A Charming Font Superexpanded"/>
              </a:rPr>
              <a:t>Christois</a:t>
            </a:r>
            <a:endParaRPr lang="en-US" sz="4400" dirty="0">
              <a:ln>
                <a:solidFill>
                  <a:srgbClr val="85590A"/>
                </a:solidFill>
              </a:ln>
              <a:solidFill>
                <a:srgbClr val="000000"/>
              </a:solidFill>
              <a:latin typeface="A Charming Font Superexpanded"/>
              <a:cs typeface="A Charming Font Superexpanded"/>
            </a:endParaRPr>
          </a:p>
        </p:txBody>
      </p:sp>
      <p:sp>
        <p:nvSpPr>
          <p:cNvPr id="13" name="TextBox 12"/>
          <p:cNvSpPr txBox="1"/>
          <p:nvPr/>
        </p:nvSpPr>
        <p:spPr>
          <a:xfrm>
            <a:off x="0" y="4259759"/>
            <a:ext cx="9296400" cy="769441"/>
          </a:xfrm>
          <a:prstGeom prst="rect">
            <a:avLst/>
          </a:prstGeom>
          <a:noFill/>
          <a:effectLst>
            <a:outerShdw blurRad="50800" dist="50800" dir="5400000" algn="ctr" rotWithShape="0">
              <a:schemeClr val="tx1"/>
            </a:outerShdw>
          </a:effectLst>
        </p:spPr>
        <p:txBody>
          <a:bodyPr wrap="square" rtlCol="0">
            <a:spAutoFit/>
          </a:bodyPr>
          <a:lstStyle/>
          <a:p>
            <a:pPr algn="ctr"/>
            <a:r>
              <a:rPr lang="en-US" sz="4400" b="1" dirty="0">
                <a:solidFill>
                  <a:srgbClr val="FFFF00"/>
                </a:solidFill>
              </a:rPr>
              <a:t>Prophets, Priests, Kings, Judges</a:t>
            </a:r>
            <a:endParaRPr lang="en-US" sz="4400" dirty="0">
              <a:solidFill>
                <a:srgbClr val="FFFF00"/>
              </a:solidFill>
            </a:endParaRPr>
          </a:p>
        </p:txBody>
      </p:sp>
      <p:sp>
        <p:nvSpPr>
          <p:cNvPr id="14" name="TextBox 13"/>
          <p:cNvSpPr txBox="1"/>
          <p:nvPr/>
        </p:nvSpPr>
        <p:spPr>
          <a:xfrm>
            <a:off x="228600" y="228600"/>
            <a:ext cx="8686800" cy="769441"/>
          </a:xfrm>
          <a:prstGeom prst="rect">
            <a:avLst/>
          </a:prstGeom>
          <a:solidFill>
            <a:srgbClr val="FFE23D"/>
          </a:solidFill>
          <a:effectLst>
            <a:glow rad="63500">
              <a:schemeClr val="accent4">
                <a:satMod val="175000"/>
                <a:alpha val="40000"/>
              </a:schemeClr>
            </a:glow>
            <a:softEdge rad="12700"/>
          </a:effectLst>
        </p:spPr>
        <p:txBody>
          <a:bodyPr>
            <a:spAutoFit/>
          </a:bodyPr>
          <a:lstStyle/>
          <a:p>
            <a:pPr algn="ctr">
              <a:defRPr/>
            </a:pPr>
            <a:r>
              <a:rPr lang="en-US" sz="4400" dirty="0">
                <a:ln>
                  <a:solidFill>
                    <a:srgbClr val="85590A"/>
                  </a:solidFill>
                </a:ln>
                <a:solidFill>
                  <a:srgbClr val="000000"/>
                </a:solidFill>
                <a:latin typeface="A Charming Font Superexpanded"/>
                <a:cs typeface="A Charming Font Superexpanded"/>
              </a:rPr>
              <a:t>To Anoint - </a:t>
            </a:r>
            <a:r>
              <a:rPr lang="en-US" sz="4400" dirty="0" err="1">
                <a:ln>
                  <a:solidFill>
                    <a:srgbClr val="85590A"/>
                  </a:solidFill>
                </a:ln>
                <a:solidFill>
                  <a:srgbClr val="000000"/>
                </a:solidFill>
                <a:latin typeface="A Charming Font Superexpanded"/>
                <a:cs typeface="A Charming Font Superexpanded"/>
              </a:rPr>
              <a:t>Chrio</a:t>
            </a:r>
            <a:endParaRPr lang="en-US" sz="4400" dirty="0">
              <a:ln>
                <a:solidFill>
                  <a:srgbClr val="85590A"/>
                </a:solidFill>
              </a:ln>
              <a:solidFill>
                <a:srgbClr val="000000"/>
              </a:solidFill>
              <a:latin typeface="A Charming Font Superexpanded"/>
              <a:cs typeface="A Charming Font Superexpanded"/>
            </a:endParaRPr>
          </a:p>
        </p:txBody>
      </p:sp>
      <p:sp>
        <p:nvSpPr>
          <p:cNvPr id="16" name="TextBox 15"/>
          <p:cNvSpPr txBox="1"/>
          <p:nvPr/>
        </p:nvSpPr>
        <p:spPr>
          <a:xfrm>
            <a:off x="1981200" y="5334000"/>
            <a:ext cx="7239000" cy="1200329"/>
          </a:xfrm>
          <a:prstGeom prst="rect">
            <a:avLst/>
          </a:prstGeom>
          <a:noFill/>
          <a:ln>
            <a:noFill/>
            <a:prstDash val="solid"/>
          </a:ln>
          <a:effectLst>
            <a:outerShdw blurRad="50800" dist="50800" dir="5400000" algn="ctr" rotWithShape="0">
              <a:schemeClr val="tx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7200" b="1" dirty="0">
                <a:solidFill>
                  <a:srgbClr val="00B0F0"/>
                </a:solidFill>
              </a:rPr>
              <a:t>And Artists !</a:t>
            </a:r>
            <a:endParaRPr lang="en-US" sz="72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Exodus 35:30-35</a:t>
            </a:r>
          </a:p>
        </p:txBody>
      </p:sp>
      <p:sp>
        <p:nvSpPr>
          <p:cNvPr id="3" name="TextBox 2"/>
          <p:cNvSpPr txBox="1"/>
          <p:nvPr/>
        </p:nvSpPr>
        <p:spPr>
          <a:xfrm>
            <a:off x="0" y="1600200"/>
            <a:ext cx="9144000" cy="4401205"/>
          </a:xfrm>
          <a:prstGeom prst="rect">
            <a:avLst/>
          </a:prstGeom>
          <a:noFill/>
        </p:spPr>
        <p:txBody>
          <a:bodyPr wrap="square" rtlCol="0">
            <a:spAutoFit/>
          </a:bodyPr>
          <a:lstStyle/>
          <a:p>
            <a:pPr algn="ctr"/>
            <a:r>
              <a:rPr lang="en-US" sz="4000" b="1" dirty="0">
                <a:solidFill>
                  <a:srgbClr val="000000"/>
                </a:solidFill>
              </a:rPr>
              <a:t>Then Moses said to the Israelites, “See, the Lord has chosen </a:t>
            </a:r>
            <a:r>
              <a:rPr lang="en-US" sz="4000" b="1" u="sng" dirty="0" err="1">
                <a:solidFill>
                  <a:srgbClr val="000000"/>
                </a:solidFill>
              </a:rPr>
              <a:t>Bezalel</a:t>
            </a:r>
            <a:r>
              <a:rPr lang="en-US" sz="4000" b="1" dirty="0">
                <a:solidFill>
                  <a:srgbClr val="000000"/>
                </a:solidFill>
              </a:rPr>
              <a:t> son of Uri, the son of </a:t>
            </a:r>
            <a:r>
              <a:rPr lang="en-US" sz="4000" b="1" dirty="0" err="1">
                <a:solidFill>
                  <a:srgbClr val="000000"/>
                </a:solidFill>
              </a:rPr>
              <a:t>Hur</a:t>
            </a:r>
            <a:r>
              <a:rPr lang="en-US" sz="4000" b="1" dirty="0">
                <a:solidFill>
                  <a:srgbClr val="000000"/>
                </a:solidFill>
              </a:rPr>
              <a:t>, of the tribe of Judah, and he has </a:t>
            </a:r>
            <a:r>
              <a:rPr lang="en-US" sz="4000" b="1" u="sng" dirty="0">
                <a:solidFill>
                  <a:srgbClr val="000000"/>
                </a:solidFill>
              </a:rPr>
              <a:t>filled him with the Spirit of God</a:t>
            </a:r>
            <a:r>
              <a:rPr lang="en-US" sz="4000" b="1" dirty="0">
                <a:solidFill>
                  <a:srgbClr val="000000"/>
                </a:solidFill>
              </a:rPr>
              <a:t>, with wisdom, with understanding, with knowledge and with all kinds of skills…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9250" name="Picture 2" descr="Related image"/>
          <p:cNvPicPr>
            <a:picLocks noChangeAspect="1" noChangeArrowheads="1"/>
          </p:cNvPicPr>
          <p:nvPr/>
        </p:nvPicPr>
        <p:blipFill>
          <a:blip r:embed="rId3"/>
          <a:srcRect/>
          <a:stretch>
            <a:fillRect/>
          </a:stretch>
        </p:blipFill>
        <p:spPr bwMode="auto">
          <a:xfrm>
            <a:off x="1295400" y="-1"/>
            <a:ext cx="6553200" cy="686433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Exodus 35:30-35</a:t>
            </a:r>
          </a:p>
        </p:txBody>
      </p:sp>
      <p:sp>
        <p:nvSpPr>
          <p:cNvPr id="3" name="TextBox 2"/>
          <p:cNvSpPr txBox="1"/>
          <p:nvPr/>
        </p:nvSpPr>
        <p:spPr>
          <a:xfrm>
            <a:off x="0" y="1600200"/>
            <a:ext cx="9144000" cy="3785652"/>
          </a:xfrm>
          <a:prstGeom prst="rect">
            <a:avLst/>
          </a:prstGeom>
          <a:noFill/>
        </p:spPr>
        <p:txBody>
          <a:bodyPr wrap="square" rtlCol="0">
            <a:spAutoFit/>
          </a:bodyPr>
          <a:lstStyle/>
          <a:p>
            <a:pPr algn="ctr"/>
            <a:r>
              <a:rPr lang="en-US" sz="4800" b="1" dirty="0">
                <a:solidFill>
                  <a:srgbClr val="000000"/>
                </a:solidFill>
              </a:rPr>
              <a:t>…to make artistic designs for work in gold, silver and bronze, to cut and set stones, to work in wood and to engage in all kinds of artistic crafts.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Exodus 35:30-35</a:t>
            </a:r>
          </a:p>
        </p:txBody>
      </p:sp>
      <p:sp>
        <p:nvSpPr>
          <p:cNvPr id="3" name="TextBox 2"/>
          <p:cNvSpPr txBox="1"/>
          <p:nvPr/>
        </p:nvSpPr>
        <p:spPr>
          <a:xfrm>
            <a:off x="0" y="1829812"/>
            <a:ext cx="9144000" cy="3046988"/>
          </a:xfrm>
          <a:prstGeom prst="rect">
            <a:avLst/>
          </a:prstGeom>
          <a:noFill/>
        </p:spPr>
        <p:txBody>
          <a:bodyPr wrap="square" rtlCol="0">
            <a:spAutoFit/>
          </a:bodyPr>
          <a:lstStyle/>
          <a:p>
            <a:pPr algn="ctr"/>
            <a:r>
              <a:rPr lang="en-US" sz="4800" b="1" dirty="0"/>
              <a:t>And he has given both him and </a:t>
            </a:r>
            <a:r>
              <a:rPr lang="en-US" sz="4800" b="1" dirty="0" err="1"/>
              <a:t>Oholiab</a:t>
            </a:r>
            <a:r>
              <a:rPr lang="en-US" sz="4800" b="1" dirty="0"/>
              <a:t> son of </a:t>
            </a:r>
            <a:r>
              <a:rPr lang="en-US" sz="4800" b="1" dirty="0" err="1"/>
              <a:t>Ahisamak</a:t>
            </a:r>
            <a:r>
              <a:rPr lang="en-US" sz="4800" b="1" dirty="0"/>
              <a:t>, of the tribe of Dan, the ability to teach others…</a:t>
            </a:r>
            <a:endParaRPr lang="en-US" sz="4800" b="1"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Exodus 35:30-35</a:t>
            </a:r>
          </a:p>
        </p:txBody>
      </p:sp>
      <p:sp>
        <p:nvSpPr>
          <p:cNvPr id="3" name="TextBox 2"/>
          <p:cNvSpPr txBox="1"/>
          <p:nvPr/>
        </p:nvSpPr>
        <p:spPr>
          <a:xfrm>
            <a:off x="0" y="1600200"/>
            <a:ext cx="9144000" cy="4154984"/>
          </a:xfrm>
          <a:prstGeom prst="rect">
            <a:avLst/>
          </a:prstGeom>
          <a:noFill/>
        </p:spPr>
        <p:txBody>
          <a:bodyPr wrap="square" rtlCol="0">
            <a:spAutoFit/>
          </a:bodyPr>
          <a:lstStyle/>
          <a:p>
            <a:pPr algn="ctr"/>
            <a:r>
              <a:rPr lang="en-US" sz="4400" b="1" dirty="0">
                <a:solidFill>
                  <a:srgbClr val="000000"/>
                </a:solidFill>
              </a:rPr>
              <a:t>He has filled them with skill to do all kinds of work as engravers, designers, embroiderers in blue, purple and scarlet yarn and fine linen, and weavers—all of them skilled workers and designers.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Psalm 133:2</a:t>
            </a:r>
          </a:p>
        </p:txBody>
      </p:sp>
      <p:sp>
        <p:nvSpPr>
          <p:cNvPr id="3" name="TextBox 2"/>
          <p:cNvSpPr txBox="1"/>
          <p:nvPr/>
        </p:nvSpPr>
        <p:spPr>
          <a:xfrm>
            <a:off x="0" y="1600200"/>
            <a:ext cx="9144000" cy="3970318"/>
          </a:xfrm>
          <a:prstGeom prst="rect">
            <a:avLst/>
          </a:prstGeom>
          <a:noFill/>
        </p:spPr>
        <p:txBody>
          <a:bodyPr wrap="square" rtlCol="0">
            <a:spAutoFit/>
          </a:bodyPr>
          <a:lstStyle/>
          <a:p>
            <a:pPr algn="ctr"/>
            <a:r>
              <a:rPr lang="en-US" sz="4200" b="1" dirty="0">
                <a:solidFill>
                  <a:srgbClr val="000000"/>
                </a:solidFill>
              </a:rPr>
              <a:t>How good and pleasant it is when God’s people live together in unity! It is like precious </a:t>
            </a:r>
            <a:r>
              <a:rPr lang="en-US" sz="4200" b="1" u="sng" dirty="0">
                <a:solidFill>
                  <a:srgbClr val="000000"/>
                </a:solidFill>
              </a:rPr>
              <a:t>oil poured on the head running down</a:t>
            </a:r>
            <a:r>
              <a:rPr lang="en-US" sz="4200" b="1" dirty="0">
                <a:solidFill>
                  <a:srgbClr val="000000"/>
                </a:solidFill>
              </a:rPr>
              <a:t> on the beard, running down on Aaron’s beard, down on the collar of his robe.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2 Corinthians 1:21-22</a:t>
            </a:r>
          </a:p>
        </p:txBody>
      </p:sp>
      <p:sp>
        <p:nvSpPr>
          <p:cNvPr id="3" name="TextBox 2"/>
          <p:cNvSpPr txBox="1"/>
          <p:nvPr/>
        </p:nvSpPr>
        <p:spPr>
          <a:xfrm>
            <a:off x="0" y="1905000"/>
            <a:ext cx="9144000" cy="3785652"/>
          </a:xfrm>
          <a:prstGeom prst="rect">
            <a:avLst/>
          </a:prstGeom>
          <a:noFill/>
        </p:spPr>
        <p:txBody>
          <a:bodyPr wrap="square" rtlCol="0">
            <a:spAutoFit/>
          </a:bodyPr>
          <a:lstStyle/>
          <a:p>
            <a:pPr algn="ctr"/>
            <a:r>
              <a:rPr lang="en-US" sz="4800" b="1" dirty="0">
                <a:solidFill>
                  <a:srgbClr val="000000"/>
                </a:solidFill>
              </a:rPr>
              <a:t>He </a:t>
            </a:r>
            <a:r>
              <a:rPr lang="en-US" sz="4800" b="1" u="sng" dirty="0">
                <a:solidFill>
                  <a:srgbClr val="000000"/>
                </a:solidFill>
              </a:rPr>
              <a:t>anointed us</a:t>
            </a:r>
            <a:r>
              <a:rPr lang="en-US" sz="4800" b="1" dirty="0">
                <a:solidFill>
                  <a:srgbClr val="000000"/>
                </a:solidFill>
              </a:rPr>
              <a:t>, </a:t>
            </a:r>
            <a:r>
              <a:rPr lang="en-US" sz="4800" b="1" u="sng" dirty="0">
                <a:solidFill>
                  <a:srgbClr val="000000"/>
                </a:solidFill>
              </a:rPr>
              <a:t>set his seal of ownership ON us</a:t>
            </a:r>
            <a:r>
              <a:rPr lang="en-US" sz="4800" b="1" dirty="0">
                <a:solidFill>
                  <a:srgbClr val="000000"/>
                </a:solidFill>
              </a:rPr>
              <a:t>, and </a:t>
            </a:r>
            <a:r>
              <a:rPr lang="en-US" sz="4800" b="1" u="sng" dirty="0">
                <a:solidFill>
                  <a:srgbClr val="000000"/>
                </a:solidFill>
              </a:rPr>
              <a:t>put his Spirit IN our hearts</a:t>
            </a:r>
            <a:r>
              <a:rPr lang="en-US" sz="4800" b="1" dirty="0">
                <a:solidFill>
                  <a:srgbClr val="000000"/>
                </a:solidFill>
              </a:rPr>
              <a:t> as a deposit, guaranteeing what is to come.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John 16:7</a:t>
            </a:r>
          </a:p>
        </p:txBody>
      </p:sp>
      <p:sp>
        <p:nvSpPr>
          <p:cNvPr id="3" name="TextBox 2"/>
          <p:cNvSpPr txBox="1"/>
          <p:nvPr/>
        </p:nvSpPr>
        <p:spPr>
          <a:xfrm>
            <a:off x="0" y="1856125"/>
            <a:ext cx="9144000" cy="3477875"/>
          </a:xfrm>
          <a:prstGeom prst="rect">
            <a:avLst/>
          </a:prstGeom>
          <a:noFill/>
        </p:spPr>
        <p:txBody>
          <a:bodyPr wrap="square" rtlCol="0">
            <a:spAutoFit/>
          </a:bodyPr>
          <a:lstStyle/>
          <a:p>
            <a:pPr algn="ctr"/>
            <a:r>
              <a:rPr lang="en-US" sz="4400" b="1" dirty="0">
                <a:solidFill>
                  <a:srgbClr val="000000"/>
                </a:solidFill>
              </a:rPr>
              <a:t>But very truly I tell you, it is for your good that I am going away. Unless I go away, the </a:t>
            </a:r>
            <a:r>
              <a:rPr lang="en-US" sz="4400" b="1" u="sng" dirty="0">
                <a:solidFill>
                  <a:srgbClr val="000000"/>
                </a:solidFill>
              </a:rPr>
              <a:t>Advocate</a:t>
            </a:r>
            <a:r>
              <a:rPr lang="en-US" sz="4400" b="1" dirty="0">
                <a:solidFill>
                  <a:srgbClr val="000000"/>
                </a:solidFill>
              </a:rPr>
              <a:t> will not come to you; but if I go,</a:t>
            </a:r>
            <a:br>
              <a:rPr lang="en-US" sz="4400" b="1" dirty="0">
                <a:solidFill>
                  <a:srgbClr val="000000"/>
                </a:solidFill>
              </a:rPr>
            </a:br>
            <a:r>
              <a:rPr lang="en-US" sz="4400" b="1" u="sng" dirty="0">
                <a:solidFill>
                  <a:srgbClr val="000000"/>
                </a:solidFill>
              </a:rPr>
              <a:t>I will send Him to you</a:t>
            </a:r>
            <a:r>
              <a:rPr lang="en-US" sz="4400" b="1" dirty="0">
                <a:solidFill>
                  <a:srgbClr val="000000"/>
                </a:solidFill>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John 14:12</a:t>
            </a:r>
          </a:p>
        </p:txBody>
      </p:sp>
      <p:sp>
        <p:nvSpPr>
          <p:cNvPr id="3" name="TextBox 2"/>
          <p:cNvSpPr txBox="1"/>
          <p:nvPr/>
        </p:nvSpPr>
        <p:spPr>
          <a:xfrm>
            <a:off x="0" y="1856125"/>
            <a:ext cx="9144000" cy="3477875"/>
          </a:xfrm>
          <a:prstGeom prst="rect">
            <a:avLst/>
          </a:prstGeom>
          <a:noFill/>
        </p:spPr>
        <p:txBody>
          <a:bodyPr wrap="square" rtlCol="0">
            <a:spAutoFit/>
          </a:bodyPr>
          <a:lstStyle/>
          <a:p>
            <a:pPr algn="ctr"/>
            <a:r>
              <a:rPr lang="en-US" sz="4400" b="1" dirty="0">
                <a:solidFill>
                  <a:srgbClr val="000000"/>
                </a:solidFill>
              </a:rPr>
              <a:t>Very truly I tell you, whoever believes in me will do the works I have been doing, and they will do </a:t>
            </a:r>
            <a:r>
              <a:rPr lang="en-US" sz="4400" b="1" u="sng" dirty="0">
                <a:solidFill>
                  <a:srgbClr val="000000"/>
                </a:solidFill>
              </a:rPr>
              <a:t>even greater things than these</a:t>
            </a:r>
            <a:r>
              <a:rPr lang="en-US" sz="4400" b="1" dirty="0">
                <a:solidFill>
                  <a:srgbClr val="000000"/>
                </a:solidFill>
              </a:rPr>
              <a:t>, because I am going to the Father.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John 14:12</a:t>
            </a:r>
          </a:p>
        </p:txBody>
      </p:sp>
      <p:sp>
        <p:nvSpPr>
          <p:cNvPr id="3" name="TextBox 2"/>
          <p:cNvSpPr txBox="1"/>
          <p:nvPr/>
        </p:nvSpPr>
        <p:spPr>
          <a:xfrm>
            <a:off x="0" y="1856125"/>
            <a:ext cx="9144000" cy="3477875"/>
          </a:xfrm>
          <a:prstGeom prst="rect">
            <a:avLst/>
          </a:prstGeom>
          <a:noFill/>
        </p:spPr>
        <p:txBody>
          <a:bodyPr wrap="square" rtlCol="0">
            <a:spAutoFit/>
          </a:bodyPr>
          <a:lstStyle/>
          <a:p>
            <a:pPr algn="ctr"/>
            <a:r>
              <a:rPr lang="en-US" sz="4400" b="1" dirty="0">
                <a:solidFill>
                  <a:srgbClr val="000000"/>
                </a:solidFill>
              </a:rPr>
              <a:t>Very truly I tell you, whoever believes in me will do the works I have been doing, and they will do even greater things than these, </a:t>
            </a:r>
            <a:r>
              <a:rPr lang="en-US" sz="4400" b="1" u="sng" dirty="0">
                <a:solidFill>
                  <a:srgbClr val="000000"/>
                </a:solidFill>
              </a:rPr>
              <a:t>because I am going to the Father</a:t>
            </a:r>
            <a:r>
              <a:rPr lang="en-US" sz="4400" b="1" dirty="0">
                <a:solidFill>
                  <a:srgbClr val="000000"/>
                </a:solidFill>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9436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Acts 2:38</a:t>
            </a:r>
          </a:p>
        </p:txBody>
      </p:sp>
      <p:sp>
        <p:nvSpPr>
          <p:cNvPr id="3" name="TextBox 2"/>
          <p:cNvSpPr txBox="1"/>
          <p:nvPr/>
        </p:nvSpPr>
        <p:spPr>
          <a:xfrm>
            <a:off x="0" y="1676400"/>
            <a:ext cx="9144000" cy="4154984"/>
          </a:xfrm>
          <a:prstGeom prst="rect">
            <a:avLst/>
          </a:prstGeom>
          <a:noFill/>
        </p:spPr>
        <p:txBody>
          <a:bodyPr wrap="square" rtlCol="0">
            <a:spAutoFit/>
          </a:bodyPr>
          <a:lstStyle/>
          <a:p>
            <a:pPr algn="ctr"/>
            <a:r>
              <a:rPr lang="en-US" sz="4400" b="1" dirty="0">
                <a:solidFill>
                  <a:srgbClr val="000000"/>
                </a:solidFill>
              </a:rPr>
              <a:t>Peter replied, “</a:t>
            </a:r>
            <a:r>
              <a:rPr lang="en-US" sz="4400" b="1" u="sng" dirty="0">
                <a:solidFill>
                  <a:srgbClr val="000000"/>
                </a:solidFill>
              </a:rPr>
              <a:t>Repent and be baptized</a:t>
            </a:r>
            <a:r>
              <a:rPr lang="en-US" sz="4400" b="1" dirty="0">
                <a:solidFill>
                  <a:srgbClr val="000000"/>
                </a:solidFill>
              </a:rPr>
              <a:t>, every one of you, in the name of Jesus Christ for the forgiveness of your sins. And </a:t>
            </a:r>
            <a:r>
              <a:rPr lang="en-US" sz="4400" b="1" u="sng" dirty="0">
                <a:solidFill>
                  <a:srgbClr val="000000"/>
                </a:solidFill>
              </a:rPr>
              <a:t>you will receive the gift of the Holy Spirit</a:t>
            </a:r>
            <a:r>
              <a:rPr lang="en-US" sz="4400" b="1" dirty="0">
                <a:solidFill>
                  <a:srgbClr val="000000"/>
                </a:solidFill>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Image result for big red tractor francis chan"/>
          <p:cNvPicPr>
            <a:picLocks noChangeAspect="1" noChangeArrowheads="1"/>
          </p:cNvPicPr>
          <p:nvPr/>
        </p:nvPicPr>
        <p:blipFill>
          <a:blip r:embed="rId3"/>
          <a:srcRect/>
          <a:stretch>
            <a:fillRect/>
          </a:stretch>
        </p:blipFill>
        <p:spPr bwMode="auto">
          <a:xfrm>
            <a:off x="0" y="685800"/>
            <a:ext cx="9218254" cy="5181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381000"/>
            <a:ext cx="9144000" cy="6001643"/>
          </a:xfrm>
          <a:prstGeom prst="rect">
            <a:avLst/>
          </a:prstGeom>
          <a:noFill/>
        </p:spPr>
        <p:txBody>
          <a:bodyPr wrap="square" rtlCol="0">
            <a:spAutoFit/>
          </a:bodyPr>
          <a:lstStyle/>
          <a:p>
            <a:pPr algn="ctr"/>
            <a:r>
              <a:rPr lang="en-US" sz="4800" b="1" dirty="0">
                <a:solidFill>
                  <a:srgbClr val="00B0F0"/>
                </a:solidFill>
              </a:rPr>
              <a:t>1 Corinthians 3:1-3</a:t>
            </a:r>
            <a:br>
              <a:rPr lang="en-US" sz="4800" b="1" dirty="0">
                <a:solidFill>
                  <a:srgbClr val="FFFFFF"/>
                </a:solidFill>
              </a:rPr>
            </a:br>
            <a:r>
              <a:rPr lang="en-US" sz="4800" b="1" dirty="0">
                <a:solidFill>
                  <a:srgbClr val="FFFFFF"/>
                </a:solidFill>
              </a:rPr>
              <a:t>Brothers and sisters, I could not address you as people who live by the Spirit but as people who are still worldly—mere infants in Christ. I gave you milk, not solid food, for you were not yet ready for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366891"/>
            <a:ext cx="9144000" cy="6186309"/>
          </a:xfrm>
          <a:prstGeom prst="rect">
            <a:avLst/>
          </a:prstGeom>
          <a:noFill/>
        </p:spPr>
        <p:txBody>
          <a:bodyPr wrap="square" rtlCol="0">
            <a:spAutoFit/>
          </a:bodyPr>
          <a:lstStyle/>
          <a:p>
            <a:pPr algn="ctr"/>
            <a:r>
              <a:rPr lang="en-US" sz="4400" b="1" dirty="0">
                <a:solidFill>
                  <a:srgbClr val="FFFFFF"/>
                </a:solidFill>
              </a:rPr>
              <a:t>Indeed, you are still not ready. You are still worldly. For since there is jealousy and quarreling among you, are you not worldly? Are you not acting like mere humans? For when one says, “I follow Paul,” and another, “I follow </a:t>
            </a:r>
            <a:r>
              <a:rPr lang="en-US" sz="4400" b="1" dirty="0" err="1">
                <a:solidFill>
                  <a:srgbClr val="FFFFFF"/>
                </a:solidFill>
              </a:rPr>
              <a:t>Apollos</a:t>
            </a:r>
            <a:r>
              <a:rPr lang="en-US" sz="4400" b="1" dirty="0">
                <a:solidFill>
                  <a:srgbClr val="FFFFFF"/>
                </a:solidFill>
              </a:rPr>
              <a:t>,” are you not mere human beings?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Isaiah 61:1</a:t>
            </a:r>
          </a:p>
        </p:txBody>
      </p:sp>
      <p:sp>
        <p:nvSpPr>
          <p:cNvPr id="3" name="TextBox 2"/>
          <p:cNvSpPr txBox="1"/>
          <p:nvPr/>
        </p:nvSpPr>
        <p:spPr>
          <a:xfrm>
            <a:off x="685800" y="1905000"/>
            <a:ext cx="7924800" cy="3785652"/>
          </a:xfrm>
          <a:prstGeom prst="rect">
            <a:avLst/>
          </a:prstGeom>
          <a:noFill/>
        </p:spPr>
        <p:txBody>
          <a:bodyPr wrap="square" rtlCol="0">
            <a:spAutoFit/>
          </a:bodyPr>
          <a:lstStyle/>
          <a:p>
            <a:pPr algn="ctr"/>
            <a:r>
              <a:rPr lang="en-US" sz="4800" b="1" dirty="0"/>
              <a:t>The Spirit of the Sovereign Lord is on me,</a:t>
            </a:r>
            <a:br>
              <a:rPr lang="en-US" sz="4800" b="1" dirty="0"/>
            </a:br>
            <a:r>
              <a:rPr lang="en-US" sz="4800" b="1" dirty="0"/>
              <a:t>    because the Lord has anointed me</a:t>
            </a:r>
            <a:br>
              <a:rPr lang="en-US" sz="4800" b="1" dirty="0"/>
            </a:br>
            <a:r>
              <a:rPr lang="en-US" sz="4800" b="1" dirty="0"/>
              <a:t>    to…</a:t>
            </a:r>
            <a:endParaRPr lang="en-U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686800" cy="830997"/>
          </a:xfrm>
          <a:prstGeom prst="rect">
            <a:avLst/>
          </a:prstGeom>
          <a:solidFill>
            <a:srgbClr val="392A15"/>
          </a:solidFill>
          <a:effectLst>
            <a:glow rad="63500">
              <a:schemeClr val="accent4">
                <a:satMod val="175000"/>
                <a:alpha val="40000"/>
              </a:schemeClr>
            </a:glow>
            <a:outerShdw blurRad="50800" dist="50800" dir="5400000" algn="ctr" rotWithShape="0">
              <a:schemeClr val="tx1"/>
            </a:outerShdw>
            <a:softEdge rad="12700"/>
          </a:effectLst>
        </p:spPr>
        <p:txBody>
          <a:bodyPr>
            <a:spAutoFit/>
          </a:bodyPr>
          <a:lstStyle/>
          <a:p>
            <a:pPr algn="ctr">
              <a:defRPr/>
            </a:pPr>
            <a:r>
              <a:rPr lang="en-US" sz="4800" b="1" dirty="0">
                <a:ln>
                  <a:solidFill>
                    <a:srgbClr val="85590A"/>
                  </a:solidFill>
                </a:ln>
                <a:solidFill>
                  <a:srgbClr val="FFFFFF"/>
                </a:solidFill>
                <a:latin typeface="A Charming Font Superexpanded"/>
                <a:cs typeface="A Charming Font Superexpanded"/>
              </a:rPr>
              <a:t>Isaiah 61:1</a:t>
            </a:r>
          </a:p>
        </p:txBody>
      </p:sp>
      <p:sp>
        <p:nvSpPr>
          <p:cNvPr id="3" name="TextBox 2"/>
          <p:cNvSpPr txBox="1"/>
          <p:nvPr/>
        </p:nvSpPr>
        <p:spPr>
          <a:xfrm>
            <a:off x="685800" y="1905000"/>
            <a:ext cx="7924800" cy="3785652"/>
          </a:xfrm>
          <a:prstGeom prst="rect">
            <a:avLst/>
          </a:prstGeom>
          <a:noFill/>
        </p:spPr>
        <p:txBody>
          <a:bodyPr wrap="square" rtlCol="0">
            <a:spAutoFit/>
          </a:bodyPr>
          <a:lstStyle/>
          <a:p>
            <a:pPr algn="ctr"/>
            <a:r>
              <a:rPr lang="en-US" sz="4800" b="1" u="sng" dirty="0">
                <a:solidFill>
                  <a:srgbClr val="000000"/>
                </a:solidFill>
              </a:rPr>
              <a:t>The Spirit of the Sovereign Lord</a:t>
            </a:r>
            <a:r>
              <a:rPr lang="en-US" sz="4800" b="1" dirty="0">
                <a:solidFill>
                  <a:srgbClr val="000000"/>
                </a:solidFill>
              </a:rPr>
              <a:t> is on me,</a:t>
            </a:r>
            <a:br>
              <a:rPr lang="en-US" sz="4800" b="1" dirty="0">
                <a:solidFill>
                  <a:srgbClr val="000000"/>
                </a:solidFill>
              </a:rPr>
            </a:br>
            <a:r>
              <a:rPr lang="en-US" sz="4800" b="1" dirty="0">
                <a:solidFill>
                  <a:srgbClr val="000000"/>
                </a:solidFill>
              </a:rPr>
              <a:t>    because the Lord has anointed me</a:t>
            </a:r>
            <a:br>
              <a:rPr lang="en-US" sz="4800" b="1" dirty="0">
                <a:solidFill>
                  <a:srgbClr val="000000"/>
                </a:solidFill>
              </a:rPr>
            </a:br>
            <a:r>
              <a:rPr lang="en-US" sz="4800" b="1" dirty="0">
                <a:solidFill>
                  <a:srgbClr val="000000"/>
                </a:solidFill>
              </a:rPr>
              <a:t>    to…</a:t>
            </a:r>
            <a:endParaRPr lang="en-US" sz="48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394" name="Picture 2" descr="Image result for people meeting thought bubble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609600" y="1654076"/>
            <a:ext cx="7924800" cy="2308324"/>
          </a:xfrm>
          <a:prstGeom prst="rect">
            <a:avLst/>
          </a:prstGeom>
          <a:noFill/>
        </p:spPr>
        <p:txBody>
          <a:bodyPr wrap="square" rtlCol="0">
            <a:spAutoFit/>
          </a:bodyPr>
          <a:lstStyle/>
          <a:p>
            <a:pPr algn="ctr"/>
            <a:r>
              <a:rPr lang="en-US" sz="7200" b="1" dirty="0">
                <a:solidFill>
                  <a:schemeClr val="bg1"/>
                </a:solidFill>
                <a:latin typeface="Comic Sans MS" pitchFamily="66" charset="0"/>
              </a:rPr>
              <a:t>What’s Your Name?</a:t>
            </a:r>
            <a:endParaRPr lang="en-US" sz="7200" dirty="0">
              <a:solidFill>
                <a:schemeClr val="bg1"/>
              </a:solidFill>
              <a:latin typeface="Comic Sans MS" pitchFamily="66" charset="0"/>
            </a:endParaRPr>
          </a:p>
        </p:txBody>
      </p:sp>
    </p:spTree>
    <p:extLst>
      <p:ext uri="{BB962C8B-B14F-4D97-AF65-F5344CB8AC3E}">
        <p14:creationId xmlns:p14="http://schemas.microsoft.com/office/powerpoint/2010/main" val="380998126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2168</TotalTime>
  <Words>1040</Words>
  <Application>Microsoft Office PowerPoint</Application>
  <PresentationFormat>On-screen Show (4:3)</PresentationFormat>
  <Paragraphs>181</Paragraphs>
  <Slides>49</Slides>
  <Notes>49</Notes>
  <HiddenSlides>0</HiddenSlides>
  <MMClips>1</MMClips>
  <ScaleCrop>false</ScaleCrop>
  <HeadingPairs>
    <vt:vector size="6" baseType="variant">
      <vt:variant>
        <vt:lpstr>Fonts Used</vt:lpstr>
      </vt:variant>
      <vt:variant>
        <vt:i4>7</vt:i4>
      </vt:variant>
      <vt:variant>
        <vt:lpstr>Theme</vt:lpstr>
      </vt:variant>
      <vt:variant>
        <vt:i4>20</vt:i4>
      </vt:variant>
      <vt:variant>
        <vt:lpstr>Slide Titles</vt:lpstr>
      </vt:variant>
      <vt:variant>
        <vt:i4>49</vt:i4>
      </vt:variant>
    </vt:vector>
  </HeadingPairs>
  <TitlesOfParts>
    <vt:vector size="76" baseType="lpstr">
      <vt:lpstr>A Charming Font Superexpanded</vt:lpstr>
      <vt:lpstr>Arial</vt:lpstr>
      <vt:lpstr>Calibri</vt:lpstr>
      <vt:lpstr>Comic Sans MS</vt:lpstr>
      <vt:lpstr>Lucida Handwriting</vt:lpstr>
      <vt:lpstr>Times New Roman</vt:lpstr>
      <vt:lpstr>ヒラギノ角ゴ Pro W3</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14_Blank Presentation</vt:lpstr>
      <vt:lpstr>15_Blank Presentation</vt:lpstr>
      <vt:lpstr>16_Blank Presentation</vt:lpstr>
      <vt:lpstr>17_Blank Presentation</vt:lpstr>
      <vt:lpstr>13_Blank Presentation</vt:lpstr>
      <vt:lpstr>18_Blank Presentation</vt:lpstr>
      <vt:lpstr>19_Blank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AV Team</cp:lastModifiedBy>
  <cp:revision>112</cp:revision>
  <cp:lastPrinted>2018-05-27T14:57:58Z</cp:lastPrinted>
  <dcterms:created xsi:type="dcterms:W3CDTF">2009-01-23T02:45:09Z</dcterms:created>
  <dcterms:modified xsi:type="dcterms:W3CDTF">2018-05-27T15:00:19Z</dcterms:modified>
</cp:coreProperties>
</file>