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2F223C-5256-4562-A17E-2F940AEF2D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D5CF9-E760-4519-BCB9-9F75047112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6684FA-4957-4C27-A68D-D3D34F3D3116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D8A8ED-4822-43DB-A2EA-06461ACC76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>
            <a:extLst>
              <a:ext uri="{FF2B5EF4-FFF2-40B4-BE49-F238E27FC236}">
                <a16:creationId xmlns:a16="http://schemas.microsoft.com/office/drawing/2014/main" id="{53F586F3-6C46-4D24-87A0-14ACC9BA73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67505-5DFE-470D-8A62-47A2EE5CA2B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E3534B5F-D2B7-4395-9178-84B072A25302}"/>
              </a:ext>
            </a:extLst>
          </p:cNvPr>
          <p:cNvSpPr txBox="1"/>
          <p:nvPr/>
        </p:nvSpPr>
        <p:spPr bwMode="black">
          <a:xfrm>
            <a:off x="564039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565C4424-17BB-4658-B389-11A4D3FEEE2B}"/>
              </a:ext>
            </a:extLst>
          </p:cNvPr>
          <p:cNvSpPr txBox="1"/>
          <p:nvPr/>
        </p:nvSpPr>
        <p:spPr bwMode="black">
          <a:xfrm>
            <a:off x="3652825" y="295351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4D85CE10-43D6-403C-B23F-D4DAAF589028}"/>
              </a:ext>
            </a:extLst>
          </p:cNvPr>
          <p:cNvSpPr txBox="1"/>
          <p:nvPr/>
        </p:nvSpPr>
        <p:spPr bwMode="black">
          <a:xfrm>
            <a:off x="564039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0EE9741E-9E5B-4B76-B3D1-DC28949D5143}"/>
              </a:ext>
            </a:extLst>
          </p:cNvPr>
          <p:cNvSpPr txBox="1"/>
          <p:nvPr/>
        </p:nvSpPr>
        <p:spPr bwMode="black">
          <a:xfrm>
            <a:off x="3652825" y="560527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DA5F7525-AA84-4F91-81C5-D111B2413942}"/>
              </a:ext>
            </a:extLst>
          </p:cNvPr>
          <p:cNvSpPr txBox="1"/>
          <p:nvPr/>
        </p:nvSpPr>
        <p:spPr bwMode="black">
          <a:xfrm>
            <a:off x="564039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B7909194-D2FD-4D69-96E5-6395833109D5}"/>
              </a:ext>
            </a:extLst>
          </p:cNvPr>
          <p:cNvSpPr txBox="1"/>
          <p:nvPr/>
        </p:nvSpPr>
        <p:spPr bwMode="black">
          <a:xfrm>
            <a:off x="3652825" y="8257032"/>
            <a:ext cx="2650089" cy="153924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5D3DBBED-19FF-4298-9739-DA424108E131}"/>
              </a:ext>
            </a:extLst>
          </p:cNvPr>
          <p:cNvSpPr txBox="1"/>
          <p:nvPr/>
        </p:nvSpPr>
        <p:spPr bwMode="black">
          <a:xfrm>
            <a:off x="5257800" y="8686800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129911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922D0-AE62-4D51-A2E0-4C9ACF355A58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C7A39-0511-4FBB-BFA6-FF9362B03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36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33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29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16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0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6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35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2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7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C7A39-0511-4FBB-BFA6-FF9362B03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6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514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4185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1759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0633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7688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51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3770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3538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213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264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43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C4E4-2985-4059-8A32-975654C2A250}" type="datetimeFigureOut">
              <a:rPr lang="en-US" smtClean="0"/>
              <a:t>4/8/2018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A1AB-A12B-47B9-BFD5-9EDCF5189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9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204"/>
            <a:ext cx="12192000" cy="40974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579101"/>
            <a:ext cx="121920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2 John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91874"/>
            <a:ext cx="4911213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Who You Are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1961" y="5588222"/>
            <a:ext cx="4980039" cy="92333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How To Live</a:t>
            </a:r>
          </a:p>
        </p:txBody>
      </p:sp>
    </p:spTree>
    <p:extLst>
      <p:ext uri="{BB962C8B-B14F-4D97-AF65-F5344CB8AC3E}">
        <p14:creationId xmlns:p14="http://schemas.microsoft.com/office/powerpoint/2010/main" val="165239360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59901"/>
            <a:ext cx="12192000" cy="156966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</a:rPr>
              <a:t>2 John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929561"/>
            <a:ext cx="12192000" cy="3416320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chemeClr val="bg1"/>
                </a:solidFill>
                <a:latin typeface="Papyrus" panose="03070502060502030205" pitchFamily="66" charset="0"/>
              </a:rPr>
              <a:t>Reminds us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“Who we are”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&amp;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Papyrus" panose="03070502060502030205" pitchFamily="66" charset="0"/>
              </a:rPr>
              <a:t>“How we are to live”</a:t>
            </a:r>
          </a:p>
        </p:txBody>
      </p:sp>
    </p:spTree>
    <p:extLst>
      <p:ext uri="{BB962C8B-B14F-4D97-AF65-F5344CB8AC3E}">
        <p14:creationId xmlns:p14="http://schemas.microsoft.com/office/powerpoint/2010/main" val="2020458936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76581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039"/>
            <a:ext cx="12192000" cy="9814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Written to a person or a church?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271956"/>
            <a:ext cx="12192000" cy="98148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 “cover letter” for 1</a:t>
            </a:r>
            <a:r>
              <a:rPr lang="en-US" sz="5400" b="1" baseline="30000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5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John?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438" y="450383"/>
            <a:ext cx="24176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4800" b="1" baseline="30000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48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John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110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88890" cy="144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170903" y="137491"/>
            <a:ext cx="5889523" cy="226581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connection of Truth and Love 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John 1:2-6</a:t>
            </a:r>
            <a:endParaRPr lang="en-US" sz="4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97" y="2270597"/>
            <a:ext cx="4527755" cy="187070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Bohemian Rhapsody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Is this the real life, is this just fantasy?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8489" y="4274038"/>
            <a:ext cx="4527755" cy="2463495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Nothing really matters, anyone can see, nothing really matter to me..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426" y="0"/>
            <a:ext cx="3288890" cy="144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7674077" y="2270596"/>
            <a:ext cx="4527755" cy="1277914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FFC000"/>
                </a:solidFill>
                <a:effectLst/>
                <a:latin typeface="Viner Hand ITC" panose="0307050203050202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Life that is truly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5253" y="4297593"/>
            <a:ext cx="4527755" cy="2463495"/>
          </a:xfrm>
          <a:prstGeom prst="rect">
            <a:avLst/>
          </a:prstGeom>
          <a:ln w="28575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chemeClr val="accent2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offers truth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Jesus offers love – connected to reality –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Because </a:t>
            </a:r>
            <a:r>
              <a:rPr lang="en-US" sz="36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he is both</a:t>
            </a:r>
            <a:endParaRPr lang="en-US" sz="36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17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434736" cy="1932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264" y="0"/>
            <a:ext cx="3434736" cy="19320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34737" y="0"/>
            <a:ext cx="5322527" cy="226581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 are Special - Chosen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John 1:2</a:t>
            </a:r>
            <a:endParaRPr lang="en-US" sz="44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6" y="2403783"/>
            <a:ext cx="3434736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You s</a:t>
            </a: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ee the heart of God by what he calls us.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9393" y="2332727"/>
            <a:ext cx="5673213" cy="4524315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I will change your name.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You shall no longer be called, wounded, outcast,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lonely or afraid. 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I will change your name. Your new name shall be: Confidence, joyfulness, overcoming one, faithfulness, friend of God. One who seeks my face.</a:t>
            </a:r>
            <a:endParaRPr lang="en-US" sz="3200" b="1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57264" y="2414555"/>
            <a:ext cx="3321664" cy="2716128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 Chooses You!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Now what is your choice?</a:t>
            </a:r>
          </a:p>
        </p:txBody>
      </p:sp>
    </p:spTree>
    <p:extLst>
      <p:ext uri="{BB962C8B-B14F-4D97-AF65-F5344CB8AC3E}">
        <p14:creationId xmlns:p14="http://schemas.microsoft.com/office/powerpoint/2010/main" val="80093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20180" y="115708"/>
            <a:ext cx="9158041" cy="5513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5730615" y="4425597"/>
            <a:ext cx="6293224" cy="117910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6600" dirty="0">
                <a:effectLst/>
                <a:latin typeface="Freestyle Script" panose="030804020302050B04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Grace, Mercy and Peace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38192" y="525638"/>
            <a:ext cx="6078070" cy="187064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God’s Greetings, </a:t>
            </a:r>
          </a:p>
          <a:p>
            <a:pPr algn="ctr">
              <a:lnSpc>
                <a:spcPct val="107000"/>
              </a:lnSpc>
            </a:pPr>
            <a:r>
              <a:rPr lang="en-US" sz="5400" b="1" dirty="0"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My Response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18489"/>
            <a:ext cx="5973096" cy="527529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Grace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good gift of life that we don’t deserve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Mercy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Not received the punishment we do deserve.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Peace</a:t>
            </a: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Papyrus" panose="03070502060502030205" pitchFamily="66" charset="0"/>
                <a:ea typeface="Calibri" panose="020F0502020204030204" pitchFamily="34" charset="0"/>
              </a:rPr>
              <a:t> – the result of God’s mercy and grace</a:t>
            </a:r>
            <a:endParaRPr lang="en-US" sz="40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Papyrus" panose="03070502060502030205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38192" y="2927439"/>
            <a:ext cx="6078070" cy="96699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54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2 John 1:3</a:t>
            </a:r>
          </a:p>
        </p:txBody>
      </p:sp>
    </p:spTree>
    <p:extLst>
      <p:ext uri="{BB962C8B-B14F-4D97-AF65-F5344CB8AC3E}">
        <p14:creationId xmlns:p14="http://schemas.microsoft.com/office/powerpoint/2010/main" val="20958086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29"/>
            <a:ext cx="7512242" cy="4449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0" y="141829"/>
            <a:ext cx="7403690" cy="981487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54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Joy of Faithfulness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32" y="3612617"/>
            <a:ext cx="7403690" cy="718466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4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John 1:4</a:t>
            </a:r>
            <a:endParaRPr lang="en-US" sz="4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13722" y="1043169"/>
            <a:ext cx="4778278" cy="132343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</a:rPr>
              <a:t>G</a:t>
            </a: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reat joy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“to the max”</a:t>
            </a:r>
            <a:endParaRPr lang="en-US" sz="4000" b="1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0" y="3971850"/>
            <a:ext cx="5230761" cy="2726900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Joy that gives to others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Joy that comes to you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Joy that God gives the believer.</a:t>
            </a:r>
            <a:endParaRPr lang="en-US" sz="4000" b="1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00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44115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45358"/>
            <a:ext cx="2816941" cy="4001095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Papyrus" panose="03070502060502030205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Love doesn’t always feel nice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4000" b="1" dirty="0">
              <a:solidFill>
                <a:schemeClr val="bg1"/>
              </a:solidFill>
              <a:effectLst/>
              <a:latin typeface="Papyrus" panose="03070502060502030205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000" b="1" dirty="0">
              <a:solidFill>
                <a:schemeClr val="bg1"/>
              </a:solidFill>
              <a:latin typeface="Papyrus" panose="03070502060502030205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45988" y="1938173"/>
            <a:ext cx="1805302" cy="1323439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 2 John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</a:rPr>
              <a:t>1:5-11</a:t>
            </a:r>
            <a:endParaRPr lang="en-US" sz="4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44115" y="297039"/>
            <a:ext cx="6347885" cy="1541319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“I </a:t>
            </a:r>
            <a:r>
              <a:rPr lang="en-US" sz="4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ask</a:t>
            </a: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that </a:t>
            </a:r>
            <a:r>
              <a:rPr lang="en-US" sz="4400" b="1" i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en-US" sz="44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love one another”.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44116" y="2143929"/>
            <a:ext cx="6347884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Those who are intent on teaching against Christ should not be welcomed.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844115" y="4500964"/>
            <a:ext cx="6347884" cy="2057486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purpose is not to reject but to help the person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50800" dir="5400000" algn="ctr" rotWithShape="0">
                    <a:schemeClr val="tx1"/>
                  </a:outerShdw>
                </a:effectLst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turn back to God</a:t>
            </a:r>
          </a:p>
        </p:txBody>
      </p:sp>
    </p:spTree>
    <p:extLst>
      <p:ext uri="{BB962C8B-B14F-4D97-AF65-F5344CB8AC3E}">
        <p14:creationId xmlns:p14="http://schemas.microsoft.com/office/powerpoint/2010/main" val="297017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350"/>
            <a:ext cx="9174186" cy="3484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0" y="470647"/>
            <a:ext cx="9174186" cy="1323439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Berlin Sans FB Demi" panose="020E0802020502020306" pitchFamily="34" charset="0"/>
              </a:rPr>
              <a:t>How To Walk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0670" y="1892602"/>
            <a:ext cx="4483509" cy="2068259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FFFF00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4 ways to walk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In truth, love,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obedience and faith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275634"/>
            <a:ext cx="12192000" cy="1409617"/>
          </a:xfrm>
          <a:prstGeom prst="rect">
            <a:avLst/>
          </a:prstGeom>
          <a:ln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Truth and love sum up the character of Jesus.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Obedience and faith is a response to his character.</a:t>
            </a:r>
          </a:p>
        </p:txBody>
      </p:sp>
    </p:spTree>
    <p:extLst>
      <p:ext uri="{BB962C8B-B14F-4D97-AF65-F5344CB8AC3E}">
        <p14:creationId xmlns:p14="http://schemas.microsoft.com/office/powerpoint/2010/main" val="206354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93" y="1261908"/>
            <a:ext cx="5778910" cy="433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883313" y="520949"/>
            <a:ext cx="6378669" cy="740203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empus Sans ITC" panose="04020404030D070202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The Joy of hospitality v.12,13</a:t>
            </a:r>
            <a:endParaRPr lang="en-US" sz="4000" dirty="0">
              <a:solidFill>
                <a:schemeClr val="bg1"/>
              </a:solidFill>
              <a:effectLst/>
              <a:latin typeface="Tempus Sans ITC" panose="04020404030D070202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932808" y="2193960"/>
            <a:ext cx="5596848" cy="3731232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27" y="1261153"/>
            <a:ext cx="8395273" cy="5596848"/>
          </a:xfrm>
          <a:prstGeom prst="rect">
            <a:avLst/>
          </a:prstGeom>
          <a:ln>
            <a:noFill/>
            <a:prstDash val="solid"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272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358</Words>
  <Application>Microsoft Office PowerPoint</Application>
  <PresentationFormat>Widescreen</PresentationFormat>
  <Paragraphs>71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Berlin Sans FB Demi</vt:lpstr>
      <vt:lpstr>Calibri</vt:lpstr>
      <vt:lpstr>Calibri Light</vt:lpstr>
      <vt:lpstr>Freestyle Script</vt:lpstr>
      <vt:lpstr>Papyrus</vt:lpstr>
      <vt:lpstr>Tempus Sans ITC</vt:lpstr>
      <vt:lpstr>Times New Roman</vt:lpstr>
      <vt:lpstr>Viner Hand ITC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</dc:creator>
  <cp:lastModifiedBy>AV Team</cp:lastModifiedBy>
  <cp:revision>5</cp:revision>
  <cp:lastPrinted>2018-04-08T13:12:01Z</cp:lastPrinted>
  <dcterms:created xsi:type="dcterms:W3CDTF">2018-04-07T16:04:04Z</dcterms:created>
  <dcterms:modified xsi:type="dcterms:W3CDTF">2018-04-08T13:13:31Z</dcterms:modified>
</cp:coreProperties>
</file>