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59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9318A5-2620-481D-A9F3-600BD222E3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BAE0D-06CB-4EF2-B77A-C62DCA5012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CA9BE-0B46-4FAF-A6ED-67E647DB9A1A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13AEF-C0AD-42C0-A63E-38CFFED2C1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C81D179D-AE81-4B7E-A91D-E95571A21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84902-002E-4F91-B9F9-4CC65BE99A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5981148E-4EA2-423F-97BB-66351D4D1304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C7955858-D985-442F-ADC0-4F26A9BAB701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1F686209-E3A0-481B-B067-7E1561280F25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B1619F33-CC91-468F-AB7B-BB4A7757D424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DF6789A3-B978-4DBB-BB1C-45B09657FDD1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70992209-38D8-476A-B1E3-F3D062F51967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DE9E101A-9396-4C53-8330-E9B660029CC7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521095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F2A9E-BA1D-40D2-ACF7-777558840136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AE135-B9AB-48BA-B51F-E6562613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AE135-B9AB-48BA-B51F-E65626139B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2070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4690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73059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573782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1381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85407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58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6368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2923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9919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217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287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5237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945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8422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30242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23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04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ransition spd="slow">
    <p:wipe dir="d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3" y="1"/>
            <a:ext cx="91557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958129"/>
            <a:ext cx="9149891" cy="6890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 side up living in an upside down world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93" y="0"/>
            <a:ext cx="4572000" cy="366715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Refocus with Jesus’ Focus</a:t>
            </a:r>
          </a:p>
          <a:p>
            <a:pPr algn="ctr">
              <a:lnSpc>
                <a:spcPct val="115000"/>
              </a:lnSpc>
            </a:pPr>
            <a:r>
              <a:rPr lang="en-US" sz="4000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Two</a:t>
            </a:r>
          </a:p>
          <a:p>
            <a:pPr algn="ctr">
              <a:lnSpc>
                <a:spcPct val="115000"/>
              </a:lnSpc>
            </a:pPr>
            <a:r>
              <a:rPr lang="en-US" sz="5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 9</a:t>
            </a:r>
          </a:p>
        </p:txBody>
      </p:sp>
    </p:spTree>
    <p:extLst>
      <p:ext uri="{BB962C8B-B14F-4D97-AF65-F5344CB8AC3E}">
        <p14:creationId xmlns:p14="http://schemas.microsoft.com/office/powerpoint/2010/main" val="310489518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964"/>
            <a:ext cx="2299447" cy="349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04365" y="0"/>
            <a:ext cx="7839635" cy="68880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“…two things matter more than anything else, truth with a lower case t and Truth with an upper case T. You have to tell 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truth, demand truth from others, recognize lies and refute them;…And the bigger kind of Truth, that life has meaning, is the surest source of happiness, because it allows you to recognize your true value and potential, encourage a humility that brings peace. Most importantly the big-T Truth makes it possible for you to love other….”</a:t>
            </a:r>
            <a:endParaRPr lang="en-US" sz="32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3096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1952"/>
            <a:ext cx="9144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Learning to think properly is learning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to think like Jesus –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because he’s the “Truth”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15" y="2084294"/>
            <a:ext cx="1502709" cy="2003612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506" y="2257798"/>
            <a:ext cx="5274609" cy="1323439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You are the salt and the light of the world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47979"/>
            <a:ext cx="2068046" cy="1743075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5727" y="4190112"/>
            <a:ext cx="6535275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“This is my Son whom I love.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Listen to him!”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3200" y="6048884"/>
            <a:ext cx="4847802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Dependency on God.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11634"/>
            <a:ext cx="1345448" cy="134544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2590" y="5113441"/>
            <a:ext cx="820270" cy="400110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spc="6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#1</a:t>
            </a:r>
            <a:endParaRPr lang="en-US" sz="2000" spc="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5540188"/>
            <a:ext cx="1317812" cy="131781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074959" y="6356660"/>
            <a:ext cx="820270" cy="400110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spc="6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#2</a:t>
            </a:r>
            <a:endParaRPr lang="en-US" sz="2000" spc="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124760"/>
            <a:ext cx="7826188" cy="146863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rgbClr val="92D05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76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7671" cy="4147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7523" y="1023496"/>
            <a:ext cx="1532635" cy="400110"/>
          </a:xfrm>
          <a:prstGeom prst="rect">
            <a:avLst/>
          </a:prstGeom>
          <a:solidFill>
            <a:srgbClr val="F8F8F8">
              <a:alpha val="9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spc="6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The</a:t>
            </a:r>
            <a:endParaRPr lang="en-US" sz="2000" spc="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500" y="3226057"/>
            <a:ext cx="1734670" cy="64633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Mark </a:t>
            </a:r>
            <a:r>
              <a:rPr lang="en-US" spc="6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9:30-32</a:t>
            </a:r>
            <a:endParaRPr lang="en-US" spc="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7522" y="1924721"/>
            <a:ext cx="1613647" cy="707886"/>
          </a:xfrm>
          <a:prstGeom prst="rect">
            <a:avLst/>
          </a:prstGeom>
          <a:solidFill>
            <a:srgbClr val="F8F8F8">
              <a:alpha val="9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of his mission</a:t>
            </a:r>
            <a:endParaRPr lang="en-US" sz="2000" spc="3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92" y="1"/>
            <a:ext cx="4835119" cy="414767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1305" y="3031568"/>
            <a:ext cx="4932506" cy="382643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“The Son of Man is going to be betrayed…they will </a:t>
            </a:r>
          </a:p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kill him, and after three days he will rise.”  </a:t>
            </a:r>
          </a:p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9:31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4" y="3942334"/>
            <a:ext cx="4379840" cy="292387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28600" algn="l"/>
              </a:tabLst>
            </a:pPr>
            <a:r>
              <a:rPr lang="en-US" sz="3200" b="1" i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Application: </a:t>
            </a:r>
          </a:p>
          <a:p>
            <a:pPr algn="ctr">
              <a:lnSpc>
                <a:spcPct val="115000"/>
              </a:lnSpc>
              <a:tabLst>
                <a:tab pos="228600" algn="l"/>
              </a:tabLst>
            </a:pPr>
            <a:r>
              <a:rPr lang="en-US" sz="3200" b="1" i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Don’t let anyone or anything distract you from the focus of your mission in Christ.</a:t>
            </a:r>
            <a:endParaRPr lang="en-US" sz="32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2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182" y="224569"/>
            <a:ext cx="3174353" cy="378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7671" cy="4147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335" y="1023496"/>
            <a:ext cx="1509823" cy="400110"/>
          </a:xfrm>
          <a:prstGeom prst="rect">
            <a:avLst/>
          </a:prstGeom>
          <a:solidFill>
            <a:srgbClr val="F8F8F8">
              <a:alpha val="9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spc="6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The</a:t>
            </a:r>
            <a:endParaRPr lang="en-US" sz="2000" spc="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051" y="1924721"/>
            <a:ext cx="1814118" cy="707886"/>
          </a:xfrm>
          <a:prstGeom prst="rect">
            <a:avLst/>
          </a:prstGeom>
          <a:solidFill>
            <a:srgbClr val="F8F8F8">
              <a:alpha val="9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of greatness </a:t>
            </a:r>
            <a:endParaRPr lang="en-US" sz="2000" spc="3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226057"/>
            <a:ext cx="1734670" cy="646331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Mark </a:t>
            </a:r>
            <a:r>
              <a:rPr lang="en-US" spc="600" dirty="0">
                <a:solidFill>
                  <a:schemeClr val="bg1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9:33-36</a:t>
            </a:r>
            <a:endParaRPr lang="en-US" spc="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6024" y="4008866"/>
            <a:ext cx="4107975" cy="2587631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“...they had argued about who was </a:t>
            </a:r>
          </a:p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greatest”  </a:t>
            </a:r>
          </a:p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9:34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15" y="4147671"/>
            <a:ext cx="4130656" cy="2587631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greatness:</a:t>
            </a:r>
          </a:p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3500" b="1" i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 the last/servant/slave</a:t>
            </a:r>
            <a:endParaRPr lang="en-US" sz="35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0024" y="19025"/>
            <a:ext cx="4572000" cy="327782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Application:  </a:t>
            </a:r>
          </a:p>
          <a:p>
            <a:pPr algn="ctr">
              <a:lnSpc>
                <a:spcPct val="115000"/>
              </a:lnSpc>
            </a:pPr>
            <a:r>
              <a:rPr lang="en-US" sz="36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Focus on putting others first in your home, work and every other aspect of life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93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6230" y="3233051"/>
            <a:ext cx="6148943" cy="362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36230" y="-127914"/>
            <a:ext cx="6111728" cy="360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0189" y="2615699"/>
            <a:ext cx="9103811" cy="1319528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14300" algn="l"/>
                <a:tab pos="342900" algn="l"/>
              </a:tabLst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HIM!</a:t>
            </a:r>
          </a:p>
        </p:txBody>
      </p:sp>
    </p:spTree>
    <p:extLst>
      <p:ext uri="{BB962C8B-B14F-4D97-AF65-F5344CB8AC3E}">
        <p14:creationId xmlns:p14="http://schemas.microsoft.com/office/powerpoint/2010/main" val="8380139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559098"/>
            <a:ext cx="444500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205155"/>
            <a:ext cx="9144000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Son of David – have mercy of me!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03440"/>
            <a:ext cx="9143999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Lord have mercy – I just want to see.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154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76328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26164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1713</TotalTime>
  <Words>290</Words>
  <Application>Microsoft Office PowerPoint</Application>
  <PresentationFormat>On-screen Show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Footlight MT Light</vt:lpstr>
      <vt:lpstr>Sylfaen</vt:lpstr>
      <vt:lpstr>Tempus Sans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AVTeam</cp:lastModifiedBy>
  <cp:revision>5</cp:revision>
  <cp:lastPrinted>2018-01-21T14:19:07Z</cp:lastPrinted>
  <dcterms:created xsi:type="dcterms:W3CDTF">2018-01-19T20:54:33Z</dcterms:created>
  <dcterms:modified xsi:type="dcterms:W3CDTF">2018-01-21T14:22:30Z</dcterms:modified>
</cp:coreProperties>
</file>